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28"/>
  </p:notesMasterIdLst>
  <p:sldIdLst>
    <p:sldId id="257" r:id="rId2"/>
    <p:sldId id="288" r:id="rId3"/>
    <p:sldId id="283" r:id="rId4"/>
    <p:sldId id="284" r:id="rId5"/>
    <p:sldId id="260" r:id="rId6"/>
    <p:sldId id="272" r:id="rId7"/>
    <p:sldId id="268" r:id="rId8"/>
    <p:sldId id="273" r:id="rId9"/>
    <p:sldId id="271" r:id="rId10"/>
    <p:sldId id="274" r:id="rId11"/>
    <p:sldId id="270" r:id="rId12"/>
    <p:sldId id="276" r:id="rId13"/>
    <p:sldId id="282" r:id="rId14"/>
    <p:sldId id="285" r:id="rId15"/>
    <p:sldId id="277" r:id="rId16"/>
    <p:sldId id="263" r:id="rId17"/>
    <p:sldId id="264" r:id="rId18"/>
    <p:sldId id="280" r:id="rId19"/>
    <p:sldId id="286" r:id="rId20"/>
    <p:sldId id="265" r:id="rId21"/>
    <p:sldId id="278" r:id="rId22"/>
    <p:sldId id="279" r:id="rId23"/>
    <p:sldId id="281" r:id="rId24"/>
    <p:sldId id="287" r:id="rId25"/>
    <p:sldId id="266" r:id="rId26"/>
    <p:sldId id="267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83ADE1-5B81-4263-801D-065E6280640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395F2C05-ED22-41B1-878F-8CC4AADFFE6C}">
      <dgm:prSet phldrT="[Texte]"/>
      <dgm:spPr/>
      <dgm:t>
        <a:bodyPr/>
        <a:lstStyle/>
        <a:p>
          <a:r>
            <a:rPr lang="fr-BE" dirty="0" err="1" smtClean="0"/>
            <a:t>uNamur</a:t>
          </a:r>
          <a:endParaRPr lang="fr-BE" dirty="0"/>
        </a:p>
      </dgm:t>
    </dgm:pt>
    <dgm:pt modelId="{D2DC4205-627B-46EA-8553-3CB1BF66A098}" type="parTrans" cxnId="{FBA1B836-DD03-4AD3-B70B-15FC41C685F2}">
      <dgm:prSet/>
      <dgm:spPr/>
      <dgm:t>
        <a:bodyPr/>
        <a:lstStyle/>
        <a:p>
          <a:endParaRPr lang="fr-BE"/>
        </a:p>
      </dgm:t>
    </dgm:pt>
    <dgm:pt modelId="{20156A6D-C5BD-44FC-8DCD-DE7360B8E62D}" type="sibTrans" cxnId="{FBA1B836-DD03-4AD3-B70B-15FC41C685F2}">
      <dgm:prSet/>
      <dgm:spPr/>
      <dgm:t>
        <a:bodyPr/>
        <a:lstStyle/>
        <a:p>
          <a:endParaRPr lang="fr-BE"/>
        </a:p>
      </dgm:t>
    </dgm:pt>
    <dgm:pt modelId="{A49FEF9F-7B12-4344-9918-327282D9B909}">
      <dgm:prSet phldrT="[Texte]"/>
      <dgm:spPr/>
      <dgm:t>
        <a:bodyPr/>
        <a:lstStyle/>
        <a:p>
          <a:r>
            <a:rPr lang="fr-BE" dirty="0" smtClean="0"/>
            <a:t>Crids</a:t>
          </a:r>
          <a:endParaRPr lang="fr-BE" dirty="0"/>
        </a:p>
      </dgm:t>
    </dgm:pt>
    <dgm:pt modelId="{39C8AF72-91F7-4974-B892-BCE69ED88D0D}" type="parTrans" cxnId="{586217C7-285E-4F9E-9D66-3B9366653575}">
      <dgm:prSet/>
      <dgm:spPr/>
      <dgm:t>
        <a:bodyPr/>
        <a:lstStyle/>
        <a:p>
          <a:endParaRPr lang="fr-BE"/>
        </a:p>
      </dgm:t>
    </dgm:pt>
    <dgm:pt modelId="{7C382FDD-7FD9-4722-9B00-E40AF6C2141F}" type="sibTrans" cxnId="{586217C7-285E-4F9E-9D66-3B9366653575}">
      <dgm:prSet/>
      <dgm:spPr/>
      <dgm:t>
        <a:bodyPr/>
        <a:lstStyle/>
        <a:p>
          <a:endParaRPr lang="fr-BE"/>
        </a:p>
      </dgm:t>
    </dgm:pt>
    <dgm:pt modelId="{3D1B72F1-5B6A-4376-A277-262E284856BC}">
      <dgm:prSet phldrT="[Texte]"/>
      <dgm:spPr/>
      <dgm:t>
        <a:bodyPr/>
        <a:lstStyle/>
        <a:p>
          <a:r>
            <a:rPr lang="fr-BE" dirty="0" smtClean="0"/>
            <a:t>Séverine </a:t>
          </a:r>
          <a:r>
            <a:rPr lang="fr-BE" dirty="0" err="1" smtClean="0"/>
            <a:t>Dussolier</a:t>
          </a:r>
          <a:endParaRPr lang="fr-BE" dirty="0"/>
        </a:p>
      </dgm:t>
    </dgm:pt>
    <dgm:pt modelId="{4B1DA15A-4617-45FC-8351-904CBA376E0C}" type="parTrans" cxnId="{C8CD20AF-4EBC-4751-A666-E03C900E43F3}">
      <dgm:prSet/>
      <dgm:spPr/>
      <dgm:t>
        <a:bodyPr/>
        <a:lstStyle/>
        <a:p>
          <a:endParaRPr lang="fr-BE"/>
        </a:p>
      </dgm:t>
    </dgm:pt>
    <dgm:pt modelId="{7A4AD2DF-5363-4D6A-BD96-06F43A189EE5}" type="sibTrans" cxnId="{C8CD20AF-4EBC-4751-A666-E03C900E43F3}">
      <dgm:prSet/>
      <dgm:spPr/>
      <dgm:t>
        <a:bodyPr/>
        <a:lstStyle/>
        <a:p>
          <a:endParaRPr lang="fr-BE"/>
        </a:p>
      </dgm:t>
    </dgm:pt>
    <dgm:pt modelId="{B799B406-859D-423D-9BAF-2D0DD7C7D6A9}">
      <dgm:prSet phldrT="[Texte]"/>
      <dgm:spPr/>
      <dgm:t>
        <a:bodyPr/>
        <a:lstStyle/>
        <a:p>
          <a:r>
            <a:rPr lang="fr-BE" dirty="0" smtClean="0"/>
            <a:t>Université Saint-Louis</a:t>
          </a:r>
          <a:endParaRPr lang="fr-BE" dirty="0"/>
        </a:p>
      </dgm:t>
    </dgm:pt>
    <dgm:pt modelId="{63554AEF-7D5E-4EE2-8817-42FD0C49F814}" type="parTrans" cxnId="{960D5C3E-1853-4A88-99CF-AF9E14BCAA8D}">
      <dgm:prSet/>
      <dgm:spPr/>
      <dgm:t>
        <a:bodyPr/>
        <a:lstStyle/>
        <a:p>
          <a:endParaRPr lang="fr-BE"/>
        </a:p>
      </dgm:t>
    </dgm:pt>
    <dgm:pt modelId="{194F75FE-2406-4255-B14E-E11D5D636F3B}" type="sibTrans" cxnId="{960D5C3E-1853-4A88-99CF-AF9E14BCAA8D}">
      <dgm:prSet/>
      <dgm:spPr/>
      <dgm:t>
        <a:bodyPr/>
        <a:lstStyle/>
        <a:p>
          <a:endParaRPr lang="fr-BE"/>
        </a:p>
      </dgm:t>
    </dgm:pt>
    <dgm:pt modelId="{4C3E9871-637B-4A17-A583-9F2A0C746202}">
      <dgm:prSet phldrT="[Texte]"/>
      <dgm:spPr/>
      <dgm:t>
        <a:bodyPr/>
        <a:lstStyle/>
        <a:p>
          <a:r>
            <a:rPr lang="fr-BE" dirty="0" smtClean="0"/>
            <a:t>Faculté de droit</a:t>
          </a:r>
          <a:endParaRPr lang="fr-BE" dirty="0"/>
        </a:p>
      </dgm:t>
    </dgm:pt>
    <dgm:pt modelId="{A6841E22-EC59-465E-ADF7-78A148144D49}" type="parTrans" cxnId="{018E2930-8F0C-43FC-BC18-CCAEB6531423}">
      <dgm:prSet/>
      <dgm:spPr/>
      <dgm:t>
        <a:bodyPr/>
        <a:lstStyle/>
        <a:p>
          <a:endParaRPr lang="fr-BE"/>
        </a:p>
      </dgm:t>
    </dgm:pt>
    <dgm:pt modelId="{AF8A704C-427B-4BCB-9E90-CAC7BF7BB782}" type="sibTrans" cxnId="{018E2930-8F0C-43FC-BC18-CCAEB6531423}">
      <dgm:prSet/>
      <dgm:spPr/>
      <dgm:t>
        <a:bodyPr/>
        <a:lstStyle/>
        <a:p>
          <a:endParaRPr lang="fr-BE"/>
        </a:p>
      </dgm:t>
    </dgm:pt>
    <dgm:pt modelId="{037C7A34-2A93-4B93-8755-4C9B79E6AF96}">
      <dgm:prSet phldrT="[Texte]"/>
      <dgm:spPr/>
      <dgm:t>
        <a:bodyPr/>
        <a:lstStyle/>
        <a:p>
          <a:r>
            <a:rPr lang="fr-BE" dirty="0" smtClean="0"/>
            <a:t>Nicolas Bernard</a:t>
          </a:r>
          <a:endParaRPr lang="fr-BE" dirty="0"/>
        </a:p>
      </dgm:t>
    </dgm:pt>
    <dgm:pt modelId="{DEE76851-8240-4786-8ED7-61EB1F763818}" type="parTrans" cxnId="{14885092-CD7A-47F1-98E5-FED33289E84C}">
      <dgm:prSet/>
      <dgm:spPr/>
      <dgm:t>
        <a:bodyPr/>
        <a:lstStyle/>
        <a:p>
          <a:endParaRPr lang="fr-BE"/>
        </a:p>
      </dgm:t>
    </dgm:pt>
    <dgm:pt modelId="{39A823D1-2BBB-455D-B11F-CCC7290F7808}" type="sibTrans" cxnId="{14885092-CD7A-47F1-98E5-FED33289E84C}">
      <dgm:prSet/>
      <dgm:spPr/>
      <dgm:t>
        <a:bodyPr/>
        <a:lstStyle/>
        <a:p>
          <a:endParaRPr lang="fr-BE"/>
        </a:p>
      </dgm:t>
    </dgm:pt>
    <dgm:pt modelId="{275E84A0-FA2B-4034-A39D-7A0E3E3A59AB}">
      <dgm:prSet phldrT="[Texte]"/>
      <dgm:spPr/>
      <dgm:t>
        <a:bodyPr/>
        <a:lstStyle/>
        <a:p>
          <a:r>
            <a:rPr lang="fr-BE" dirty="0" smtClean="0"/>
            <a:t>Université Libre de Bruxelles</a:t>
          </a:r>
          <a:endParaRPr lang="fr-BE" dirty="0"/>
        </a:p>
      </dgm:t>
    </dgm:pt>
    <dgm:pt modelId="{1CC79ECE-4E25-4631-9FEA-97B20EF749E6}" type="parTrans" cxnId="{C5EF3223-7DBE-49C9-882C-1BA943D7569E}">
      <dgm:prSet/>
      <dgm:spPr/>
      <dgm:t>
        <a:bodyPr/>
        <a:lstStyle/>
        <a:p>
          <a:endParaRPr lang="fr-BE"/>
        </a:p>
      </dgm:t>
    </dgm:pt>
    <dgm:pt modelId="{C4DEE6A9-BCC5-4820-B4C4-6E1DE1EDCD89}" type="sibTrans" cxnId="{C5EF3223-7DBE-49C9-882C-1BA943D7569E}">
      <dgm:prSet/>
      <dgm:spPr/>
      <dgm:t>
        <a:bodyPr/>
        <a:lstStyle/>
        <a:p>
          <a:endParaRPr lang="fr-BE"/>
        </a:p>
      </dgm:t>
    </dgm:pt>
    <dgm:pt modelId="{123B5680-E63E-4BE0-9614-7003DC3A233B}">
      <dgm:prSet phldrT="[Texte]"/>
      <dgm:spPr/>
      <dgm:t>
        <a:bodyPr/>
        <a:lstStyle/>
        <a:p>
          <a:r>
            <a:rPr lang="fr-BE" dirty="0" err="1" smtClean="0"/>
            <a:t>LaCambre</a:t>
          </a:r>
          <a:r>
            <a:rPr lang="fr-BE" dirty="0" smtClean="0"/>
            <a:t>-Horta</a:t>
          </a:r>
          <a:endParaRPr lang="fr-BE" dirty="0"/>
        </a:p>
      </dgm:t>
    </dgm:pt>
    <dgm:pt modelId="{62D632E6-3C53-4A79-A782-B70584A479FC}" type="parTrans" cxnId="{5CC9DA8C-5142-4A1B-8206-868243CEEFB0}">
      <dgm:prSet/>
      <dgm:spPr/>
      <dgm:t>
        <a:bodyPr/>
        <a:lstStyle/>
        <a:p>
          <a:endParaRPr lang="fr-BE"/>
        </a:p>
      </dgm:t>
    </dgm:pt>
    <dgm:pt modelId="{EBA74CF9-3D62-4D0A-BAB1-B5EEFB36F5E2}" type="sibTrans" cxnId="{5CC9DA8C-5142-4A1B-8206-868243CEEFB0}">
      <dgm:prSet/>
      <dgm:spPr/>
      <dgm:t>
        <a:bodyPr/>
        <a:lstStyle/>
        <a:p>
          <a:endParaRPr lang="fr-BE"/>
        </a:p>
      </dgm:t>
    </dgm:pt>
    <dgm:pt modelId="{301E409C-47E4-44AD-8517-B89AEFA23872}">
      <dgm:prSet phldrT="[Texte]"/>
      <dgm:spPr/>
      <dgm:t>
        <a:bodyPr/>
        <a:lstStyle/>
        <a:p>
          <a:r>
            <a:rPr lang="fr-BE" dirty="0" smtClean="0"/>
            <a:t>Victor Lévy, </a:t>
          </a:r>
          <a:endParaRPr lang="fr-BE" dirty="0"/>
        </a:p>
      </dgm:t>
    </dgm:pt>
    <dgm:pt modelId="{25ED65D3-3E3C-45CD-9575-B24B679A55B5}" type="parTrans" cxnId="{26FF165F-74B4-435A-9404-9B7C46CC6C85}">
      <dgm:prSet/>
      <dgm:spPr/>
      <dgm:t>
        <a:bodyPr/>
        <a:lstStyle/>
        <a:p>
          <a:endParaRPr lang="fr-BE"/>
        </a:p>
      </dgm:t>
    </dgm:pt>
    <dgm:pt modelId="{DE7D31DC-08CF-4C23-99F8-F7056CF1A712}" type="sibTrans" cxnId="{26FF165F-74B4-435A-9404-9B7C46CC6C85}">
      <dgm:prSet/>
      <dgm:spPr/>
      <dgm:t>
        <a:bodyPr/>
        <a:lstStyle/>
        <a:p>
          <a:endParaRPr lang="fr-BE"/>
        </a:p>
      </dgm:t>
    </dgm:pt>
    <dgm:pt modelId="{A906D2C1-99A8-4601-84F3-75AC49952DAE}" type="pres">
      <dgm:prSet presAssocID="{6A83ADE1-5B81-4263-801D-065E6280640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B03A4892-5ECE-4C5A-B244-91D2B864EE20}" type="pres">
      <dgm:prSet presAssocID="{395F2C05-ED22-41B1-878F-8CC4AADFFE6C}" presName="comp" presStyleCnt="0"/>
      <dgm:spPr/>
    </dgm:pt>
    <dgm:pt modelId="{53D224EE-181D-49A2-9DF0-48DDB83520B6}" type="pres">
      <dgm:prSet presAssocID="{395F2C05-ED22-41B1-878F-8CC4AADFFE6C}" presName="box" presStyleLbl="node1" presStyleIdx="0" presStyleCnt="3"/>
      <dgm:spPr/>
      <dgm:t>
        <a:bodyPr/>
        <a:lstStyle/>
        <a:p>
          <a:endParaRPr lang="fr-BE"/>
        </a:p>
      </dgm:t>
    </dgm:pt>
    <dgm:pt modelId="{A78B8378-36D6-4150-B28D-7060B6AABCC7}" type="pres">
      <dgm:prSet presAssocID="{395F2C05-ED22-41B1-878F-8CC4AADFFE6C}" presName="img" presStyleLbl="fgImgPlace1" presStyleIdx="0" presStyleCnt="3" custScaleX="62685" custScaleY="10674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BE"/>
        </a:p>
      </dgm:t>
    </dgm:pt>
    <dgm:pt modelId="{B48976EC-BF73-4294-8E67-37EA50165A1D}" type="pres">
      <dgm:prSet presAssocID="{395F2C05-ED22-41B1-878F-8CC4AADFFE6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B327870-E116-4AF7-9337-4515A038B8AB}" type="pres">
      <dgm:prSet presAssocID="{20156A6D-C5BD-44FC-8DCD-DE7360B8E62D}" presName="spacer" presStyleCnt="0"/>
      <dgm:spPr/>
    </dgm:pt>
    <dgm:pt modelId="{E4C59330-43BD-499F-8A39-7D51F5019E8C}" type="pres">
      <dgm:prSet presAssocID="{B799B406-859D-423D-9BAF-2D0DD7C7D6A9}" presName="comp" presStyleCnt="0"/>
      <dgm:spPr/>
    </dgm:pt>
    <dgm:pt modelId="{1C6F38CD-F9B1-47F7-AF58-C9736410424D}" type="pres">
      <dgm:prSet presAssocID="{B799B406-859D-423D-9BAF-2D0DD7C7D6A9}" presName="box" presStyleLbl="node1" presStyleIdx="1" presStyleCnt="3"/>
      <dgm:spPr/>
      <dgm:t>
        <a:bodyPr/>
        <a:lstStyle/>
        <a:p>
          <a:endParaRPr lang="fr-BE"/>
        </a:p>
      </dgm:t>
    </dgm:pt>
    <dgm:pt modelId="{E9DD5D49-B867-44CC-8C58-FD6748D165A7}" type="pres">
      <dgm:prSet presAssocID="{B799B406-859D-423D-9BAF-2D0DD7C7D6A9}" presName="img" presStyleLbl="fgImgPlace1" presStyleIdx="1" presStyleCnt="3" custScaleX="74028" custScaleY="98896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fr-BE"/>
        </a:p>
      </dgm:t>
    </dgm:pt>
    <dgm:pt modelId="{A95F62EF-F483-4CC8-9B5D-645BA55A048C}" type="pres">
      <dgm:prSet presAssocID="{B799B406-859D-423D-9BAF-2D0DD7C7D6A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80B594D-1FCA-4141-A107-64B21DC06642}" type="pres">
      <dgm:prSet presAssocID="{194F75FE-2406-4255-B14E-E11D5D636F3B}" presName="spacer" presStyleCnt="0"/>
      <dgm:spPr/>
    </dgm:pt>
    <dgm:pt modelId="{E3712BDC-4678-4A5E-AACA-857DF8F14D9E}" type="pres">
      <dgm:prSet presAssocID="{275E84A0-FA2B-4034-A39D-7A0E3E3A59AB}" presName="comp" presStyleCnt="0"/>
      <dgm:spPr/>
    </dgm:pt>
    <dgm:pt modelId="{73708528-0E0C-46ED-A5A6-B03106C306C2}" type="pres">
      <dgm:prSet presAssocID="{275E84A0-FA2B-4034-A39D-7A0E3E3A59AB}" presName="box" presStyleLbl="node1" presStyleIdx="2" presStyleCnt="3"/>
      <dgm:spPr/>
      <dgm:t>
        <a:bodyPr/>
        <a:lstStyle/>
        <a:p>
          <a:endParaRPr lang="fr-BE"/>
        </a:p>
      </dgm:t>
    </dgm:pt>
    <dgm:pt modelId="{8470AD61-C681-41C7-8A9B-02BAA5876AC9}" type="pres">
      <dgm:prSet presAssocID="{275E84A0-FA2B-4034-A39D-7A0E3E3A59AB}" presName="img" presStyleLbl="fgImgPlace1" presStyleIdx="2" presStyleCnt="3"/>
      <dgm:spPr/>
    </dgm:pt>
    <dgm:pt modelId="{A88B192D-9DB3-4282-BA7B-ECB7399F345B}" type="pres">
      <dgm:prSet presAssocID="{275E84A0-FA2B-4034-A39D-7A0E3E3A59A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FBA1B836-DD03-4AD3-B70B-15FC41C685F2}" srcId="{6A83ADE1-5B81-4263-801D-065E62806408}" destId="{395F2C05-ED22-41B1-878F-8CC4AADFFE6C}" srcOrd="0" destOrd="0" parTransId="{D2DC4205-627B-46EA-8553-3CB1BF66A098}" sibTransId="{20156A6D-C5BD-44FC-8DCD-DE7360B8E62D}"/>
    <dgm:cxn modelId="{9FADF146-D6A6-4C15-90AE-92F381B38CCF}" type="presOf" srcId="{037C7A34-2A93-4B93-8755-4C9B79E6AF96}" destId="{1C6F38CD-F9B1-47F7-AF58-C9736410424D}" srcOrd="0" destOrd="2" presId="urn:microsoft.com/office/officeart/2005/8/layout/vList4"/>
    <dgm:cxn modelId="{169C644A-2D2B-40C8-A184-FAA72FA531A9}" type="presOf" srcId="{395F2C05-ED22-41B1-878F-8CC4AADFFE6C}" destId="{53D224EE-181D-49A2-9DF0-48DDB83520B6}" srcOrd="0" destOrd="0" presId="urn:microsoft.com/office/officeart/2005/8/layout/vList4"/>
    <dgm:cxn modelId="{C6FE05C2-7EC4-48CA-B379-83F14BBA0F16}" type="presOf" srcId="{395F2C05-ED22-41B1-878F-8CC4AADFFE6C}" destId="{B48976EC-BF73-4294-8E67-37EA50165A1D}" srcOrd="1" destOrd="0" presId="urn:microsoft.com/office/officeart/2005/8/layout/vList4"/>
    <dgm:cxn modelId="{E64F16BF-DAAD-4D19-A99F-6F5A212ADFAE}" type="presOf" srcId="{A49FEF9F-7B12-4344-9918-327282D9B909}" destId="{53D224EE-181D-49A2-9DF0-48DDB83520B6}" srcOrd="0" destOrd="1" presId="urn:microsoft.com/office/officeart/2005/8/layout/vList4"/>
    <dgm:cxn modelId="{1CFB83AD-8B0A-4F46-8A63-D25AAE21FDCE}" type="presOf" srcId="{B799B406-859D-423D-9BAF-2D0DD7C7D6A9}" destId="{A95F62EF-F483-4CC8-9B5D-645BA55A048C}" srcOrd="1" destOrd="0" presId="urn:microsoft.com/office/officeart/2005/8/layout/vList4"/>
    <dgm:cxn modelId="{018E2930-8F0C-43FC-BC18-CCAEB6531423}" srcId="{B799B406-859D-423D-9BAF-2D0DD7C7D6A9}" destId="{4C3E9871-637B-4A17-A583-9F2A0C746202}" srcOrd="0" destOrd="0" parTransId="{A6841E22-EC59-465E-ADF7-78A148144D49}" sibTransId="{AF8A704C-427B-4BCB-9E90-CAC7BF7BB782}"/>
    <dgm:cxn modelId="{1F819CDF-DB68-404A-978A-89D0B57B0316}" type="presOf" srcId="{123B5680-E63E-4BE0-9614-7003DC3A233B}" destId="{A88B192D-9DB3-4282-BA7B-ECB7399F345B}" srcOrd="1" destOrd="1" presId="urn:microsoft.com/office/officeart/2005/8/layout/vList4"/>
    <dgm:cxn modelId="{C5B76146-4B7B-4371-8FCC-A05755ACC66A}" type="presOf" srcId="{275E84A0-FA2B-4034-A39D-7A0E3E3A59AB}" destId="{A88B192D-9DB3-4282-BA7B-ECB7399F345B}" srcOrd="1" destOrd="0" presId="urn:microsoft.com/office/officeart/2005/8/layout/vList4"/>
    <dgm:cxn modelId="{C1DD84F6-D032-4A8B-95D1-CACA3232DDF7}" type="presOf" srcId="{3D1B72F1-5B6A-4376-A277-262E284856BC}" destId="{B48976EC-BF73-4294-8E67-37EA50165A1D}" srcOrd="1" destOrd="2" presId="urn:microsoft.com/office/officeart/2005/8/layout/vList4"/>
    <dgm:cxn modelId="{FF605BD1-EA12-4F06-A9FC-BD5D9323D254}" type="presOf" srcId="{6A83ADE1-5B81-4263-801D-065E62806408}" destId="{A906D2C1-99A8-4601-84F3-75AC49952DAE}" srcOrd="0" destOrd="0" presId="urn:microsoft.com/office/officeart/2005/8/layout/vList4"/>
    <dgm:cxn modelId="{B64CE03E-DB1C-4CF3-BB76-EA42FD8E79A0}" type="presOf" srcId="{B799B406-859D-423D-9BAF-2D0DD7C7D6A9}" destId="{1C6F38CD-F9B1-47F7-AF58-C9736410424D}" srcOrd="0" destOrd="0" presId="urn:microsoft.com/office/officeart/2005/8/layout/vList4"/>
    <dgm:cxn modelId="{5B406BBA-AB36-4F18-92DC-AFDD414E58C3}" type="presOf" srcId="{123B5680-E63E-4BE0-9614-7003DC3A233B}" destId="{73708528-0E0C-46ED-A5A6-B03106C306C2}" srcOrd="0" destOrd="1" presId="urn:microsoft.com/office/officeart/2005/8/layout/vList4"/>
    <dgm:cxn modelId="{26FF165F-74B4-435A-9404-9B7C46CC6C85}" srcId="{275E84A0-FA2B-4034-A39D-7A0E3E3A59AB}" destId="{301E409C-47E4-44AD-8517-B89AEFA23872}" srcOrd="1" destOrd="0" parTransId="{25ED65D3-3E3C-45CD-9575-B24B679A55B5}" sibTransId="{DE7D31DC-08CF-4C23-99F8-F7056CF1A712}"/>
    <dgm:cxn modelId="{14885092-CD7A-47F1-98E5-FED33289E84C}" srcId="{B799B406-859D-423D-9BAF-2D0DD7C7D6A9}" destId="{037C7A34-2A93-4B93-8755-4C9B79E6AF96}" srcOrd="1" destOrd="0" parTransId="{DEE76851-8240-4786-8ED7-61EB1F763818}" sibTransId="{39A823D1-2BBB-455D-B11F-CCC7290F7808}"/>
    <dgm:cxn modelId="{13E9121A-0ABB-424D-8749-1B29BF675FB3}" type="presOf" srcId="{A49FEF9F-7B12-4344-9918-327282D9B909}" destId="{B48976EC-BF73-4294-8E67-37EA50165A1D}" srcOrd="1" destOrd="1" presId="urn:microsoft.com/office/officeart/2005/8/layout/vList4"/>
    <dgm:cxn modelId="{5CC9DA8C-5142-4A1B-8206-868243CEEFB0}" srcId="{275E84A0-FA2B-4034-A39D-7A0E3E3A59AB}" destId="{123B5680-E63E-4BE0-9614-7003DC3A233B}" srcOrd="0" destOrd="0" parTransId="{62D632E6-3C53-4A79-A782-B70584A479FC}" sibTransId="{EBA74CF9-3D62-4D0A-BAB1-B5EEFB36F5E2}"/>
    <dgm:cxn modelId="{960D5C3E-1853-4A88-99CF-AF9E14BCAA8D}" srcId="{6A83ADE1-5B81-4263-801D-065E62806408}" destId="{B799B406-859D-423D-9BAF-2D0DD7C7D6A9}" srcOrd="1" destOrd="0" parTransId="{63554AEF-7D5E-4EE2-8817-42FD0C49F814}" sibTransId="{194F75FE-2406-4255-B14E-E11D5D636F3B}"/>
    <dgm:cxn modelId="{2B19A072-AF50-47ED-A4BC-17A44B8F979F}" type="presOf" srcId="{301E409C-47E4-44AD-8517-B89AEFA23872}" destId="{A88B192D-9DB3-4282-BA7B-ECB7399F345B}" srcOrd="1" destOrd="2" presId="urn:microsoft.com/office/officeart/2005/8/layout/vList4"/>
    <dgm:cxn modelId="{586217C7-285E-4F9E-9D66-3B9366653575}" srcId="{395F2C05-ED22-41B1-878F-8CC4AADFFE6C}" destId="{A49FEF9F-7B12-4344-9918-327282D9B909}" srcOrd="0" destOrd="0" parTransId="{39C8AF72-91F7-4974-B892-BCE69ED88D0D}" sibTransId="{7C382FDD-7FD9-4722-9B00-E40AF6C2141F}"/>
    <dgm:cxn modelId="{C5EF3223-7DBE-49C9-882C-1BA943D7569E}" srcId="{6A83ADE1-5B81-4263-801D-065E62806408}" destId="{275E84A0-FA2B-4034-A39D-7A0E3E3A59AB}" srcOrd="2" destOrd="0" parTransId="{1CC79ECE-4E25-4631-9FEA-97B20EF749E6}" sibTransId="{C4DEE6A9-BCC5-4820-B4C4-6E1DE1EDCD89}"/>
    <dgm:cxn modelId="{139995B9-4D04-47FF-B9EE-CB242D56E7A9}" type="presOf" srcId="{4C3E9871-637B-4A17-A583-9F2A0C746202}" destId="{A95F62EF-F483-4CC8-9B5D-645BA55A048C}" srcOrd="1" destOrd="1" presId="urn:microsoft.com/office/officeart/2005/8/layout/vList4"/>
    <dgm:cxn modelId="{C8CD20AF-4EBC-4751-A666-E03C900E43F3}" srcId="{395F2C05-ED22-41B1-878F-8CC4AADFFE6C}" destId="{3D1B72F1-5B6A-4376-A277-262E284856BC}" srcOrd="1" destOrd="0" parTransId="{4B1DA15A-4617-45FC-8351-904CBA376E0C}" sibTransId="{7A4AD2DF-5363-4D6A-BD96-06F43A189EE5}"/>
    <dgm:cxn modelId="{95466AD6-CACB-4BA1-957E-EEF8739FF101}" type="presOf" srcId="{3D1B72F1-5B6A-4376-A277-262E284856BC}" destId="{53D224EE-181D-49A2-9DF0-48DDB83520B6}" srcOrd="0" destOrd="2" presId="urn:microsoft.com/office/officeart/2005/8/layout/vList4"/>
    <dgm:cxn modelId="{A2E118FA-54DC-4F1E-8AEE-D4696AA7C6F6}" type="presOf" srcId="{301E409C-47E4-44AD-8517-B89AEFA23872}" destId="{73708528-0E0C-46ED-A5A6-B03106C306C2}" srcOrd="0" destOrd="2" presId="urn:microsoft.com/office/officeart/2005/8/layout/vList4"/>
    <dgm:cxn modelId="{FB0116B2-464D-4159-BFAD-7F8AEADDD88C}" type="presOf" srcId="{4C3E9871-637B-4A17-A583-9F2A0C746202}" destId="{1C6F38CD-F9B1-47F7-AF58-C9736410424D}" srcOrd="0" destOrd="1" presId="urn:microsoft.com/office/officeart/2005/8/layout/vList4"/>
    <dgm:cxn modelId="{5AEBDC12-4AB7-4DB6-B222-333CECCA44A0}" type="presOf" srcId="{275E84A0-FA2B-4034-A39D-7A0E3E3A59AB}" destId="{73708528-0E0C-46ED-A5A6-B03106C306C2}" srcOrd="0" destOrd="0" presId="urn:microsoft.com/office/officeart/2005/8/layout/vList4"/>
    <dgm:cxn modelId="{7309E8DE-C51C-4F9E-97CE-B6FF2869F881}" type="presOf" srcId="{037C7A34-2A93-4B93-8755-4C9B79E6AF96}" destId="{A95F62EF-F483-4CC8-9B5D-645BA55A048C}" srcOrd="1" destOrd="2" presId="urn:microsoft.com/office/officeart/2005/8/layout/vList4"/>
    <dgm:cxn modelId="{D6851956-CA88-434F-95F6-15550541EB83}" type="presParOf" srcId="{A906D2C1-99A8-4601-84F3-75AC49952DAE}" destId="{B03A4892-5ECE-4C5A-B244-91D2B864EE20}" srcOrd="0" destOrd="0" presId="urn:microsoft.com/office/officeart/2005/8/layout/vList4"/>
    <dgm:cxn modelId="{CAC31506-5FC5-4FD4-B28F-E7F7C90DC223}" type="presParOf" srcId="{B03A4892-5ECE-4C5A-B244-91D2B864EE20}" destId="{53D224EE-181D-49A2-9DF0-48DDB83520B6}" srcOrd="0" destOrd="0" presId="urn:microsoft.com/office/officeart/2005/8/layout/vList4"/>
    <dgm:cxn modelId="{D32AA382-764C-4672-8810-A80403314F78}" type="presParOf" srcId="{B03A4892-5ECE-4C5A-B244-91D2B864EE20}" destId="{A78B8378-36D6-4150-B28D-7060B6AABCC7}" srcOrd="1" destOrd="0" presId="urn:microsoft.com/office/officeart/2005/8/layout/vList4"/>
    <dgm:cxn modelId="{9F37A631-33E8-495E-861C-152DE32A8BAF}" type="presParOf" srcId="{B03A4892-5ECE-4C5A-B244-91D2B864EE20}" destId="{B48976EC-BF73-4294-8E67-37EA50165A1D}" srcOrd="2" destOrd="0" presId="urn:microsoft.com/office/officeart/2005/8/layout/vList4"/>
    <dgm:cxn modelId="{8815FF38-3750-4491-BBDA-AF50FADA2143}" type="presParOf" srcId="{A906D2C1-99A8-4601-84F3-75AC49952DAE}" destId="{EB327870-E116-4AF7-9337-4515A038B8AB}" srcOrd="1" destOrd="0" presId="urn:microsoft.com/office/officeart/2005/8/layout/vList4"/>
    <dgm:cxn modelId="{BCA3E695-5E66-462C-8BB1-DF7638CCE256}" type="presParOf" srcId="{A906D2C1-99A8-4601-84F3-75AC49952DAE}" destId="{E4C59330-43BD-499F-8A39-7D51F5019E8C}" srcOrd="2" destOrd="0" presId="urn:microsoft.com/office/officeart/2005/8/layout/vList4"/>
    <dgm:cxn modelId="{39FE3978-658A-4975-A63F-74889349DDE9}" type="presParOf" srcId="{E4C59330-43BD-499F-8A39-7D51F5019E8C}" destId="{1C6F38CD-F9B1-47F7-AF58-C9736410424D}" srcOrd="0" destOrd="0" presId="urn:microsoft.com/office/officeart/2005/8/layout/vList4"/>
    <dgm:cxn modelId="{CB0D09C2-8919-487D-9706-415F7506CD27}" type="presParOf" srcId="{E4C59330-43BD-499F-8A39-7D51F5019E8C}" destId="{E9DD5D49-B867-44CC-8C58-FD6748D165A7}" srcOrd="1" destOrd="0" presId="urn:microsoft.com/office/officeart/2005/8/layout/vList4"/>
    <dgm:cxn modelId="{EC68B710-8AAE-4AD2-9161-238515365F6B}" type="presParOf" srcId="{E4C59330-43BD-499F-8A39-7D51F5019E8C}" destId="{A95F62EF-F483-4CC8-9B5D-645BA55A048C}" srcOrd="2" destOrd="0" presId="urn:microsoft.com/office/officeart/2005/8/layout/vList4"/>
    <dgm:cxn modelId="{344C2598-649A-494E-8393-00288AE1ECCC}" type="presParOf" srcId="{A906D2C1-99A8-4601-84F3-75AC49952DAE}" destId="{C80B594D-1FCA-4141-A107-64B21DC06642}" srcOrd="3" destOrd="0" presId="urn:microsoft.com/office/officeart/2005/8/layout/vList4"/>
    <dgm:cxn modelId="{C43A9A8A-EB2A-48E7-91C8-8858AC834FB6}" type="presParOf" srcId="{A906D2C1-99A8-4601-84F3-75AC49952DAE}" destId="{E3712BDC-4678-4A5E-AACA-857DF8F14D9E}" srcOrd="4" destOrd="0" presId="urn:microsoft.com/office/officeart/2005/8/layout/vList4"/>
    <dgm:cxn modelId="{7C44C119-132E-42DD-AF38-79483D61F71C}" type="presParOf" srcId="{E3712BDC-4678-4A5E-AACA-857DF8F14D9E}" destId="{73708528-0E0C-46ED-A5A6-B03106C306C2}" srcOrd="0" destOrd="0" presId="urn:microsoft.com/office/officeart/2005/8/layout/vList4"/>
    <dgm:cxn modelId="{A1EBC259-88ED-4CD3-B14B-717F176BB453}" type="presParOf" srcId="{E3712BDC-4678-4A5E-AACA-857DF8F14D9E}" destId="{8470AD61-C681-41C7-8A9B-02BAA5876AC9}" srcOrd="1" destOrd="0" presId="urn:microsoft.com/office/officeart/2005/8/layout/vList4"/>
    <dgm:cxn modelId="{DF0EBC32-670E-4025-9896-62A8EDF675C0}" type="presParOf" srcId="{E3712BDC-4678-4A5E-AACA-857DF8F14D9E}" destId="{A88B192D-9DB3-4282-BA7B-ECB7399F345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D091EA-A526-4E09-9B4E-92DDBEF17F94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C7B95677-F966-4B2B-85BA-072668D7D675}" type="pres">
      <dgm:prSet presAssocID="{8CD091EA-A526-4E09-9B4E-92DDBEF17F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</dgm:ptLst>
  <dgm:cxnLst>
    <dgm:cxn modelId="{AC3D3B48-F37C-477F-939F-D6AB0DF59990}" type="presOf" srcId="{8CD091EA-A526-4E09-9B4E-92DDBEF17F94}" destId="{C7B95677-F966-4B2B-85BA-072668D7D675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63ED751-7944-4EE3-AF93-6D505E2F8FF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744FB8C2-49AC-450E-AC15-C44C42BF3C05}">
      <dgm:prSet phldrT="[Texte]"/>
      <dgm:spPr/>
      <dgm:t>
        <a:bodyPr/>
        <a:lstStyle/>
        <a:p>
          <a:r>
            <a:rPr lang="fr-BE" dirty="0" smtClean="0"/>
            <a:t>Habitants </a:t>
          </a:r>
        </a:p>
        <a:p>
          <a:r>
            <a:rPr lang="fr-BE" dirty="0" smtClean="0"/>
            <a:t>     =	</a:t>
          </a:r>
        </a:p>
        <a:p>
          <a:r>
            <a:rPr lang="fr-BE" dirty="0" smtClean="0"/>
            <a:t>Sociétaires</a:t>
          </a:r>
          <a:endParaRPr lang="fr-BE" dirty="0"/>
        </a:p>
      </dgm:t>
    </dgm:pt>
    <dgm:pt modelId="{FC03CF56-7EF1-4616-931D-53EED3667CFD}" type="parTrans" cxnId="{E4B46126-A98E-4B05-98E8-38A504D86A09}">
      <dgm:prSet/>
      <dgm:spPr/>
      <dgm:t>
        <a:bodyPr/>
        <a:lstStyle/>
        <a:p>
          <a:endParaRPr lang="fr-BE"/>
        </a:p>
      </dgm:t>
    </dgm:pt>
    <dgm:pt modelId="{7D35A88B-54AE-45B7-A43B-CF28E67395D3}" type="sibTrans" cxnId="{E4B46126-A98E-4B05-98E8-38A504D86A09}">
      <dgm:prSet/>
      <dgm:spPr/>
      <dgm:t>
        <a:bodyPr/>
        <a:lstStyle/>
        <a:p>
          <a:endParaRPr lang="fr-BE"/>
        </a:p>
      </dgm:t>
    </dgm:pt>
    <dgm:pt modelId="{08F5D908-BA58-463C-8BE5-3957A72596D5}">
      <dgm:prSet phldrT="[Texte]"/>
      <dgm:spPr/>
      <dgm:t>
        <a:bodyPr/>
        <a:lstStyle/>
        <a:p>
          <a:r>
            <a:rPr lang="fr-BE" dirty="0" smtClean="0"/>
            <a:t>Un habitant une voix à l’AG</a:t>
          </a:r>
          <a:endParaRPr lang="fr-BE" dirty="0"/>
        </a:p>
      </dgm:t>
    </dgm:pt>
    <dgm:pt modelId="{CB160854-E411-4C68-BB79-36E5CE9982CD}" type="parTrans" cxnId="{2007D14D-8752-4CB6-966D-1448120BE806}">
      <dgm:prSet/>
      <dgm:spPr/>
      <dgm:t>
        <a:bodyPr/>
        <a:lstStyle/>
        <a:p>
          <a:endParaRPr lang="fr-BE"/>
        </a:p>
      </dgm:t>
    </dgm:pt>
    <dgm:pt modelId="{800DBB37-DD88-4869-86DF-B8A33711F4D2}" type="sibTrans" cxnId="{2007D14D-8752-4CB6-966D-1448120BE806}">
      <dgm:prSet/>
      <dgm:spPr/>
      <dgm:t>
        <a:bodyPr/>
        <a:lstStyle/>
        <a:p>
          <a:endParaRPr lang="fr-BE"/>
        </a:p>
      </dgm:t>
    </dgm:pt>
    <dgm:pt modelId="{048FF883-C6A5-4CE6-B403-FCE482BB1D2C}">
      <dgm:prSet phldrT="[Texte]"/>
      <dgm:spPr/>
      <dgm:t>
        <a:bodyPr/>
        <a:lstStyle/>
        <a:p>
          <a:r>
            <a:rPr lang="fr-BE" dirty="0" smtClean="0"/>
            <a:t>Bail protecteur</a:t>
          </a:r>
          <a:endParaRPr lang="fr-BE" dirty="0"/>
        </a:p>
      </dgm:t>
    </dgm:pt>
    <dgm:pt modelId="{78B057B4-ADD5-40FA-AF4D-E46F98A8B56E}" type="parTrans" cxnId="{4492D4B6-2EA7-45AC-B3CB-3B65A2E371B9}">
      <dgm:prSet/>
      <dgm:spPr/>
      <dgm:t>
        <a:bodyPr/>
        <a:lstStyle/>
        <a:p>
          <a:endParaRPr lang="fr-BE"/>
        </a:p>
      </dgm:t>
    </dgm:pt>
    <dgm:pt modelId="{57DC2E8A-91F6-4234-A756-36AE5FF2036C}" type="sibTrans" cxnId="{4492D4B6-2EA7-45AC-B3CB-3B65A2E371B9}">
      <dgm:prSet/>
      <dgm:spPr/>
      <dgm:t>
        <a:bodyPr/>
        <a:lstStyle/>
        <a:p>
          <a:endParaRPr lang="fr-BE"/>
        </a:p>
      </dgm:t>
    </dgm:pt>
    <dgm:pt modelId="{583C137A-4420-401A-B78A-1DBCFC7C8B8A}">
      <dgm:prSet phldrT="[Texte]"/>
      <dgm:spPr/>
      <dgm:t>
        <a:bodyPr/>
        <a:lstStyle/>
        <a:p>
          <a:r>
            <a:rPr lang="fr-BE" dirty="0" smtClean="0"/>
            <a:t>Seuls à pouvoir racheter des parts</a:t>
          </a:r>
          <a:endParaRPr lang="fr-BE" dirty="0"/>
        </a:p>
      </dgm:t>
    </dgm:pt>
    <dgm:pt modelId="{BB8D476C-6C66-4163-9B28-4DC37DD446E1}" type="parTrans" cxnId="{999C935D-003B-4346-9DEF-B015D2FD5C73}">
      <dgm:prSet/>
      <dgm:spPr/>
      <dgm:t>
        <a:bodyPr/>
        <a:lstStyle/>
        <a:p>
          <a:endParaRPr lang="fr-BE"/>
        </a:p>
      </dgm:t>
    </dgm:pt>
    <dgm:pt modelId="{2233BA61-790D-494C-B0D5-511E479FD724}" type="sibTrans" cxnId="{999C935D-003B-4346-9DEF-B015D2FD5C73}">
      <dgm:prSet/>
      <dgm:spPr/>
      <dgm:t>
        <a:bodyPr/>
        <a:lstStyle/>
        <a:p>
          <a:endParaRPr lang="fr-BE"/>
        </a:p>
      </dgm:t>
    </dgm:pt>
    <dgm:pt modelId="{1A2D0788-F7CE-4BF0-A190-4D7AD948EB5D}" type="pres">
      <dgm:prSet presAssocID="{A63ED751-7944-4EE3-AF93-6D505E2F8FF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2888F9F1-8CDF-4176-B7D4-0E24B5A4C6A8}" type="pres">
      <dgm:prSet presAssocID="{744FB8C2-49AC-450E-AC15-C44C42BF3C05}" presName="centerShape" presStyleLbl="node0" presStyleIdx="0" presStyleCnt="1" custScaleX="118621" custScaleY="109443" custLinFactNeighborX="-483" custLinFactNeighborY="-2507"/>
      <dgm:spPr/>
      <dgm:t>
        <a:bodyPr/>
        <a:lstStyle/>
        <a:p>
          <a:endParaRPr lang="fr-BE"/>
        </a:p>
      </dgm:t>
    </dgm:pt>
    <dgm:pt modelId="{F047DCB7-AC7A-4AE5-BA0A-64CC3F683DFA}" type="pres">
      <dgm:prSet presAssocID="{08F5D908-BA58-463C-8BE5-3957A72596D5}" presName="node" presStyleLbl="node1" presStyleIdx="0" presStyleCnt="3" custScaleX="133214" custScaleY="12740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A33BDEA-8363-446A-AEDD-66E8CACFE8DF}" type="pres">
      <dgm:prSet presAssocID="{08F5D908-BA58-463C-8BE5-3957A72596D5}" presName="dummy" presStyleCnt="0"/>
      <dgm:spPr/>
    </dgm:pt>
    <dgm:pt modelId="{9210C58C-C837-411F-BC7C-8C8C1FB117A2}" type="pres">
      <dgm:prSet presAssocID="{800DBB37-DD88-4869-86DF-B8A33711F4D2}" presName="sibTrans" presStyleLbl="sibTrans2D1" presStyleIdx="0" presStyleCnt="3"/>
      <dgm:spPr/>
      <dgm:t>
        <a:bodyPr/>
        <a:lstStyle/>
        <a:p>
          <a:endParaRPr lang="fr-BE"/>
        </a:p>
      </dgm:t>
    </dgm:pt>
    <dgm:pt modelId="{8FC12702-0DE4-418E-9737-B001E35E61B2}" type="pres">
      <dgm:prSet presAssocID="{048FF883-C6A5-4CE6-B403-FCE482BB1D2C}" presName="node" presStyleLbl="node1" presStyleIdx="1" presStyleCnt="3" custScaleX="131140" custScaleY="124027" custRadScaleRad="97341" custRadScaleInc="200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E978C2E-987C-465A-8741-18C5133D4D05}" type="pres">
      <dgm:prSet presAssocID="{048FF883-C6A5-4CE6-B403-FCE482BB1D2C}" presName="dummy" presStyleCnt="0"/>
      <dgm:spPr/>
    </dgm:pt>
    <dgm:pt modelId="{769DF153-FA62-4BAC-9961-0BD9C8202769}" type="pres">
      <dgm:prSet presAssocID="{57DC2E8A-91F6-4234-A756-36AE5FF2036C}" presName="sibTrans" presStyleLbl="sibTrans2D1" presStyleIdx="1" presStyleCnt="3"/>
      <dgm:spPr/>
      <dgm:t>
        <a:bodyPr/>
        <a:lstStyle/>
        <a:p>
          <a:endParaRPr lang="fr-BE"/>
        </a:p>
      </dgm:t>
    </dgm:pt>
    <dgm:pt modelId="{8367C246-B746-493C-9E2F-8BA07F867253}" type="pres">
      <dgm:prSet presAssocID="{583C137A-4420-401A-B78A-1DBCFC7C8B8A}" presName="node" presStyleLbl="node1" presStyleIdx="2" presStyleCnt="3" custScaleX="119453" custScaleY="12296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8D511F6-2C03-4E97-BCC8-37E67DAAC461}" type="pres">
      <dgm:prSet presAssocID="{583C137A-4420-401A-B78A-1DBCFC7C8B8A}" presName="dummy" presStyleCnt="0"/>
      <dgm:spPr/>
    </dgm:pt>
    <dgm:pt modelId="{AA10D3A9-F204-4E92-8B9E-6D24D910C877}" type="pres">
      <dgm:prSet presAssocID="{2233BA61-790D-494C-B0D5-511E479FD724}" presName="sibTrans" presStyleLbl="sibTrans2D1" presStyleIdx="2" presStyleCnt="3"/>
      <dgm:spPr/>
      <dgm:t>
        <a:bodyPr/>
        <a:lstStyle/>
        <a:p>
          <a:endParaRPr lang="fr-BE"/>
        </a:p>
      </dgm:t>
    </dgm:pt>
  </dgm:ptLst>
  <dgm:cxnLst>
    <dgm:cxn modelId="{BCFD4AA9-92E9-450E-86E3-EC4147EBE7D3}" type="presOf" srcId="{57DC2E8A-91F6-4234-A756-36AE5FF2036C}" destId="{769DF153-FA62-4BAC-9961-0BD9C8202769}" srcOrd="0" destOrd="0" presId="urn:microsoft.com/office/officeart/2005/8/layout/radial6"/>
    <dgm:cxn modelId="{66954513-5123-4835-A321-39162C28D138}" type="presOf" srcId="{08F5D908-BA58-463C-8BE5-3957A72596D5}" destId="{F047DCB7-AC7A-4AE5-BA0A-64CC3F683DFA}" srcOrd="0" destOrd="0" presId="urn:microsoft.com/office/officeart/2005/8/layout/radial6"/>
    <dgm:cxn modelId="{9800A433-39A8-4626-998A-520587131CF3}" type="presOf" srcId="{744FB8C2-49AC-450E-AC15-C44C42BF3C05}" destId="{2888F9F1-8CDF-4176-B7D4-0E24B5A4C6A8}" srcOrd="0" destOrd="0" presId="urn:microsoft.com/office/officeart/2005/8/layout/radial6"/>
    <dgm:cxn modelId="{4492D4B6-2EA7-45AC-B3CB-3B65A2E371B9}" srcId="{744FB8C2-49AC-450E-AC15-C44C42BF3C05}" destId="{048FF883-C6A5-4CE6-B403-FCE482BB1D2C}" srcOrd="1" destOrd="0" parTransId="{78B057B4-ADD5-40FA-AF4D-E46F98A8B56E}" sibTransId="{57DC2E8A-91F6-4234-A756-36AE5FF2036C}"/>
    <dgm:cxn modelId="{FDF769E6-479E-4234-808B-7BD6963AD17F}" type="presOf" srcId="{800DBB37-DD88-4869-86DF-B8A33711F4D2}" destId="{9210C58C-C837-411F-BC7C-8C8C1FB117A2}" srcOrd="0" destOrd="0" presId="urn:microsoft.com/office/officeart/2005/8/layout/radial6"/>
    <dgm:cxn modelId="{999C935D-003B-4346-9DEF-B015D2FD5C73}" srcId="{744FB8C2-49AC-450E-AC15-C44C42BF3C05}" destId="{583C137A-4420-401A-B78A-1DBCFC7C8B8A}" srcOrd="2" destOrd="0" parTransId="{BB8D476C-6C66-4163-9B28-4DC37DD446E1}" sibTransId="{2233BA61-790D-494C-B0D5-511E479FD724}"/>
    <dgm:cxn modelId="{E70968E8-6C8E-4754-B028-DB3CD1035C77}" type="presOf" srcId="{A63ED751-7944-4EE3-AF93-6D505E2F8FFA}" destId="{1A2D0788-F7CE-4BF0-A190-4D7AD948EB5D}" srcOrd="0" destOrd="0" presId="urn:microsoft.com/office/officeart/2005/8/layout/radial6"/>
    <dgm:cxn modelId="{58185EDE-A4D7-4E2F-8790-0ABDCB1E3B2A}" type="presOf" srcId="{2233BA61-790D-494C-B0D5-511E479FD724}" destId="{AA10D3A9-F204-4E92-8B9E-6D24D910C877}" srcOrd="0" destOrd="0" presId="urn:microsoft.com/office/officeart/2005/8/layout/radial6"/>
    <dgm:cxn modelId="{E4B46126-A98E-4B05-98E8-38A504D86A09}" srcId="{A63ED751-7944-4EE3-AF93-6D505E2F8FFA}" destId="{744FB8C2-49AC-450E-AC15-C44C42BF3C05}" srcOrd="0" destOrd="0" parTransId="{FC03CF56-7EF1-4616-931D-53EED3667CFD}" sibTransId="{7D35A88B-54AE-45B7-A43B-CF28E67395D3}"/>
    <dgm:cxn modelId="{2007D14D-8752-4CB6-966D-1448120BE806}" srcId="{744FB8C2-49AC-450E-AC15-C44C42BF3C05}" destId="{08F5D908-BA58-463C-8BE5-3957A72596D5}" srcOrd="0" destOrd="0" parTransId="{CB160854-E411-4C68-BB79-36E5CE9982CD}" sibTransId="{800DBB37-DD88-4869-86DF-B8A33711F4D2}"/>
    <dgm:cxn modelId="{946E5EED-4A6E-46EF-9BA5-7CDEE7570718}" type="presOf" srcId="{048FF883-C6A5-4CE6-B403-FCE482BB1D2C}" destId="{8FC12702-0DE4-418E-9737-B001E35E61B2}" srcOrd="0" destOrd="0" presId="urn:microsoft.com/office/officeart/2005/8/layout/radial6"/>
    <dgm:cxn modelId="{00787636-DDE2-4611-8930-1820F2767392}" type="presOf" srcId="{583C137A-4420-401A-B78A-1DBCFC7C8B8A}" destId="{8367C246-B746-493C-9E2F-8BA07F867253}" srcOrd="0" destOrd="0" presId="urn:microsoft.com/office/officeart/2005/8/layout/radial6"/>
    <dgm:cxn modelId="{3533E7C3-31E5-4602-B11C-033002A69400}" type="presParOf" srcId="{1A2D0788-F7CE-4BF0-A190-4D7AD948EB5D}" destId="{2888F9F1-8CDF-4176-B7D4-0E24B5A4C6A8}" srcOrd="0" destOrd="0" presId="urn:microsoft.com/office/officeart/2005/8/layout/radial6"/>
    <dgm:cxn modelId="{95C2385B-94F9-43BC-A661-92C852C709AF}" type="presParOf" srcId="{1A2D0788-F7CE-4BF0-A190-4D7AD948EB5D}" destId="{F047DCB7-AC7A-4AE5-BA0A-64CC3F683DFA}" srcOrd="1" destOrd="0" presId="urn:microsoft.com/office/officeart/2005/8/layout/radial6"/>
    <dgm:cxn modelId="{0EB34188-EAD9-47D6-88D3-3D8279102B97}" type="presParOf" srcId="{1A2D0788-F7CE-4BF0-A190-4D7AD948EB5D}" destId="{7A33BDEA-8363-446A-AEDD-66E8CACFE8DF}" srcOrd="2" destOrd="0" presId="urn:microsoft.com/office/officeart/2005/8/layout/radial6"/>
    <dgm:cxn modelId="{26A726FC-1AA4-40C7-A77E-C903CCA004E5}" type="presParOf" srcId="{1A2D0788-F7CE-4BF0-A190-4D7AD948EB5D}" destId="{9210C58C-C837-411F-BC7C-8C8C1FB117A2}" srcOrd="3" destOrd="0" presId="urn:microsoft.com/office/officeart/2005/8/layout/radial6"/>
    <dgm:cxn modelId="{6A200B79-612A-4DF6-8C7E-3CF4F19B3167}" type="presParOf" srcId="{1A2D0788-F7CE-4BF0-A190-4D7AD948EB5D}" destId="{8FC12702-0DE4-418E-9737-B001E35E61B2}" srcOrd="4" destOrd="0" presId="urn:microsoft.com/office/officeart/2005/8/layout/radial6"/>
    <dgm:cxn modelId="{486F94CD-46ED-4464-8B26-FFB36D60029B}" type="presParOf" srcId="{1A2D0788-F7CE-4BF0-A190-4D7AD948EB5D}" destId="{3E978C2E-987C-465A-8741-18C5133D4D05}" srcOrd="5" destOrd="0" presId="urn:microsoft.com/office/officeart/2005/8/layout/radial6"/>
    <dgm:cxn modelId="{F58AC624-D633-46C8-B130-BC8572A38E96}" type="presParOf" srcId="{1A2D0788-F7CE-4BF0-A190-4D7AD948EB5D}" destId="{769DF153-FA62-4BAC-9961-0BD9C8202769}" srcOrd="6" destOrd="0" presId="urn:microsoft.com/office/officeart/2005/8/layout/radial6"/>
    <dgm:cxn modelId="{90A95D5B-5805-4764-BDC0-542AEBBF8B43}" type="presParOf" srcId="{1A2D0788-F7CE-4BF0-A190-4D7AD948EB5D}" destId="{8367C246-B746-493C-9E2F-8BA07F867253}" srcOrd="7" destOrd="0" presId="urn:microsoft.com/office/officeart/2005/8/layout/radial6"/>
    <dgm:cxn modelId="{2145B88A-CAB4-4387-B244-84E1AFC917F1}" type="presParOf" srcId="{1A2D0788-F7CE-4BF0-A190-4D7AD948EB5D}" destId="{A8D511F6-2C03-4E97-BCC8-37E67DAAC461}" srcOrd="8" destOrd="0" presId="urn:microsoft.com/office/officeart/2005/8/layout/radial6"/>
    <dgm:cxn modelId="{C93C5E46-B2F1-4535-BB73-763CAFCBEDF1}" type="presParOf" srcId="{1A2D0788-F7CE-4BF0-A190-4D7AD948EB5D}" destId="{AA10D3A9-F204-4E92-8B9E-6D24D910C87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C7CBA19-9750-40C6-BE91-35C02AA0409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7CA96AE0-7D83-4B95-A05F-D5675D9E8044}">
      <dgm:prSet phldrT="[Texte]"/>
      <dgm:spPr/>
      <dgm:t>
        <a:bodyPr/>
        <a:lstStyle/>
        <a:p>
          <a:r>
            <a:rPr lang="fr-BE" dirty="0" smtClean="0"/>
            <a:t>La coopérative achète un bâtiment. Les fondateurs possèdent alors toutes les parts.</a:t>
          </a:r>
          <a:endParaRPr lang="fr-BE" dirty="0"/>
        </a:p>
      </dgm:t>
    </dgm:pt>
    <dgm:pt modelId="{E366672A-F84E-4192-851F-90D78B7AF15B}" type="parTrans" cxnId="{821A0A75-AF82-4443-9855-561AF61D0653}">
      <dgm:prSet/>
      <dgm:spPr/>
      <dgm:t>
        <a:bodyPr/>
        <a:lstStyle/>
        <a:p>
          <a:endParaRPr lang="fr-BE"/>
        </a:p>
      </dgm:t>
    </dgm:pt>
    <dgm:pt modelId="{72BEDD87-F205-4E91-A8BC-74F8C57C9A51}" type="sibTrans" cxnId="{821A0A75-AF82-4443-9855-561AF61D0653}">
      <dgm:prSet/>
      <dgm:spPr/>
      <dgm:t>
        <a:bodyPr/>
        <a:lstStyle/>
        <a:p>
          <a:endParaRPr lang="fr-BE"/>
        </a:p>
      </dgm:t>
    </dgm:pt>
    <dgm:pt modelId="{23E2C3D2-3D0E-4F7C-9C86-8E905D3EAAB8}">
      <dgm:prSet phldrT="[Texte]"/>
      <dgm:spPr/>
      <dgm:t>
        <a:bodyPr/>
        <a:lstStyle/>
        <a:p>
          <a:r>
            <a:rPr lang="fr-BE" dirty="0" smtClean="0"/>
            <a:t>En payant leurs mensualités, les habitants rachètent progressivement les parts aux fondateurs. </a:t>
          </a:r>
          <a:endParaRPr lang="fr-BE" dirty="0"/>
        </a:p>
      </dgm:t>
    </dgm:pt>
    <dgm:pt modelId="{6E0ED9A0-A0C8-481F-B963-DE7875034DF3}" type="parTrans" cxnId="{BB77F8D3-DC3A-492D-A4B5-A46EC91544F3}">
      <dgm:prSet/>
      <dgm:spPr/>
      <dgm:t>
        <a:bodyPr/>
        <a:lstStyle/>
        <a:p>
          <a:endParaRPr lang="fr-BE"/>
        </a:p>
      </dgm:t>
    </dgm:pt>
    <dgm:pt modelId="{3BEBEF0B-1D3A-4E27-955D-76027F5869EF}" type="sibTrans" cxnId="{BB77F8D3-DC3A-492D-A4B5-A46EC91544F3}">
      <dgm:prSet/>
      <dgm:spPr/>
      <dgm:t>
        <a:bodyPr/>
        <a:lstStyle/>
        <a:p>
          <a:endParaRPr lang="fr-BE"/>
        </a:p>
      </dgm:t>
    </dgm:pt>
    <dgm:pt modelId="{FACA02C7-BC86-463F-B684-F106ADBB502F}">
      <dgm:prSet phldrT="[Texte]"/>
      <dgm:spPr/>
      <dgm:t>
        <a:bodyPr/>
        <a:lstStyle/>
        <a:p>
          <a:r>
            <a:rPr lang="fr-BE" dirty="0" smtClean="0"/>
            <a:t>Lorsque toutes les parts sont détenues par les habitants, les mensualités donnent lieu à des augmentations de capital.</a:t>
          </a:r>
          <a:endParaRPr lang="fr-BE" dirty="0"/>
        </a:p>
      </dgm:t>
    </dgm:pt>
    <dgm:pt modelId="{0395655B-C10A-432C-8CB7-224420892967}" type="parTrans" cxnId="{39BE2B17-C29A-4307-ADC9-E2138E1EE039}">
      <dgm:prSet/>
      <dgm:spPr/>
      <dgm:t>
        <a:bodyPr/>
        <a:lstStyle/>
        <a:p>
          <a:endParaRPr lang="fr-BE"/>
        </a:p>
      </dgm:t>
    </dgm:pt>
    <dgm:pt modelId="{2993051A-0DA5-4F62-B866-8F0DD5692B7A}" type="sibTrans" cxnId="{39BE2B17-C29A-4307-ADC9-E2138E1EE039}">
      <dgm:prSet/>
      <dgm:spPr/>
      <dgm:t>
        <a:bodyPr/>
        <a:lstStyle/>
        <a:p>
          <a:endParaRPr lang="fr-BE"/>
        </a:p>
      </dgm:t>
    </dgm:pt>
    <dgm:pt modelId="{0D593536-958B-4944-869C-60F24120C077}">
      <dgm:prSet phldrT="[Texte]"/>
      <dgm:spPr/>
      <dgm:t>
        <a:bodyPr/>
        <a:lstStyle/>
        <a:p>
          <a:r>
            <a:rPr lang="fr-BE" dirty="0" smtClean="0"/>
            <a:t>Si un habitant a cotisé pendant longtemps, il peut demander des réductions de mensualités. Si un habitant décide de partir, il peut alors vendre ses parts « à un nouveau locataire ».</a:t>
          </a:r>
          <a:endParaRPr lang="fr-BE" dirty="0"/>
        </a:p>
      </dgm:t>
    </dgm:pt>
    <dgm:pt modelId="{75A6FEC6-053D-4B74-88A8-9B85BBACEF13}" type="parTrans" cxnId="{E7B5342C-ABCD-4EF3-8130-EFCA7A9C1701}">
      <dgm:prSet/>
      <dgm:spPr/>
      <dgm:t>
        <a:bodyPr/>
        <a:lstStyle/>
        <a:p>
          <a:endParaRPr lang="fr-BE"/>
        </a:p>
      </dgm:t>
    </dgm:pt>
    <dgm:pt modelId="{CE04F7BC-44A2-4611-995D-72396B237CF3}" type="sibTrans" cxnId="{E7B5342C-ABCD-4EF3-8130-EFCA7A9C1701}">
      <dgm:prSet/>
      <dgm:spPr/>
      <dgm:t>
        <a:bodyPr/>
        <a:lstStyle/>
        <a:p>
          <a:endParaRPr lang="fr-BE"/>
        </a:p>
      </dgm:t>
    </dgm:pt>
    <dgm:pt modelId="{C08C3DEF-79A8-43D0-83F9-27FF0D8A5940}" type="pres">
      <dgm:prSet presAssocID="{AC7CBA19-9750-40C6-BE91-35C02AA0409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A305737F-2FC1-416E-8320-600DF85E0076}" type="pres">
      <dgm:prSet presAssocID="{AC7CBA19-9750-40C6-BE91-35C02AA04097}" presName="dummyMaxCanvas" presStyleCnt="0">
        <dgm:presLayoutVars/>
      </dgm:prSet>
      <dgm:spPr/>
    </dgm:pt>
    <dgm:pt modelId="{086D9FEF-F738-4906-89D1-040D97BED7F7}" type="pres">
      <dgm:prSet presAssocID="{AC7CBA19-9750-40C6-BE91-35C02AA04097}" presName="FourNodes_1" presStyleLbl="node1" presStyleIdx="0" presStyleCnt="4" custLinFactNeighborX="-1" custLinFactNeighborY="387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7AF9D19-F04C-4FDC-B8C8-719A5CA4524F}" type="pres">
      <dgm:prSet presAssocID="{AC7CBA19-9750-40C6-BE91-35C02AA0409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B592D66-0E01-4F3D-8DB1-FE46CD0ED1BB}" type="pres">
      <dgm:prSet presAssocID="{AC7CBA19-9750-40C6-BE91-35C02AA0409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9AC27E9-4F05-4A02-85F2-7310B8CB97CD}" type="pres">
      <dgm:prSet presAssocID="{AC7CBA19-9750-40C6-BE91-35C02AA0409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F4E25C0-5DF5-4227-BA87-151F01D039F7}" type="pres">
      <dgm:prSet presAssocID="{AC7CBA19-9750-40C6-BE91-35C02AA0409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C41C3EB-1F2D-4C1D-80AB-8B0267D37600}" type="pres">
      <dgm:prSet presAssocID="{AC7CBA19-9750-40C6-BE91-35C02AA0409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8458581-6EA8-4554-B594-14CBA1AD624D}" type="pres">
      <dgm:prSet presAssocID="{AC7CBA19-9750-40C6-BE91-35C02AA0409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3A8D5E3-5F9C-440E-B07F-6253E2389BC0}" type="pres">
      <dgm:prSet presAssocID="{AC7CBA19-9750-40C6-BE91-35C02AA0409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0D82140-0AC0-45B7-ACE4-E4DE6AF18B1E}" type="pres">
      <dgm:prSet presAssocID="{AC7CBA19-9750-40C6-BE91-35C02AA0409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0B0651E-BBFE-422B-85C8-92487ECA852C}" type="pres">
      <dgm:prSet presAssocID="{AC7CBA19-9750-40C6-BE91-35C02AA0409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F2439C7-24C3-4C37-8464-9CFD2786A2A8}" type="pres">
      <dgm:prSet presAssocID="{AC7CBA19-9750-40C6-BE91-35C02AA0409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DCE8D4A-E02E-4163-9E17-5FA7581694E0}" type="presOf" srcId="{23E2C3D2-3D0E-4F7C-9C86-8E905D3EAAB8}" destId="{17AF9D19-F04C-4FDC-B8C8-719A5CA4524F}" srcOrd="0" destOrd="0" presId="urn:microsoft.com/office/officeart/2005/8/layout/vProcess5"/>
    <dgm:cxn modelId="{519DADF4-BD7D-4C4A-B7FC-78DC69E382EB}" type="presOf" srcId="{72BEDD87-F205-4E91-A8BC-74F8C57C9A51}" destId="{BF4E25C0-5DF5-4227-BA87-151F01D039F7}" srcOrd="0" destOrd="0" presId="urn:microsoft.com/office/officeart/2005/8/layout/vProcess5"/>
    <dgm:cxn modelId="{8A0372A6-0B44-41E3-8C07-FB34BACF1694}" type="presOf" srcId="{23E2C3D2-3D0E-4F7C-9C86-8E905D3EAAB8}" destId="{30D82140-0AC0-45B7-ACE4-E4DE6AF18B1E}" srcOrd="1" destOrd="0" presId="urn:microsoft.com/office/officeart/2005/8/layout/vProcess5"/>
    <dgm:cxn modelId="{C90CCD59-DF3A-4BB6-811B-32071B25360A}" type="presOf" srcId="{2993051A-0DA5-4F62-B866-8F0DD5692B7A}" destId="{88458581-6EA8-4554-B594-14CBA1AD624D}" srcOrd="0" destOrd="0" presId="urn:microsoft.com/office/officeart/2005/8/layout/vProcess5"/>
    <dgm:cxn modelId="{43BD56B6-EC29-4F32-B9CB-E979C1B65931}" type="presOf" srcId="{7CA96AE0-7D83-4B95-A05F-D5675D9E8044}" destId="{086D9FEF-F738-4906-89D1-040D97BED7F7}" srcOrd="0" destOrd="0" presId="urn:microsoft.com/office/officeart/2005/8/layout/vProcess5"/>
    <dgm:cxn modelId="{384F18C5-3CE1-4AFF-9409-6E451FFE810D}" type="presOf" srcId="{0D593536-958B-4944-869C-60F24120C077}" destId="{6F2439C7-24C3-4C37-8464-9CFD2786A2A8}" srcOrd="1" destOrd="0" presId="urn:microsoft.com/office/officeart/2005/8/layout/vProcess5"/>
    <dgm:cxn modelId="{965050C6-A6A8-49C0-927A-8E9D3FF70DA3}" type="presOf" srcId="{FACA02C7-BC86-463F-B684-F106ADBB502F}" destId="{70B0651E-BBFE-422B-85C8-92487ECA852C}" srcOrd="1" destOrd="0" presId="urn:microsoft.com/office/officeart/2005/8/layout/vProcess5"/>
    <dgm:cxn modelId="{E7B5342C-ABCD-4EF3-8130-EFCA7A9C1701}" srcId="{AC7CBA19-9750-40C6-BE91-35C02AA04097}" destId="{0D593536-958B-4944-869C-60F24120C077}" srcOrd="3" destOrd="0" parTransId="{75A6FEC6-053D-4B74-88A8-9B85BBACEF13}" sibTransId="{CE04F7BC-44A2-4611-995D-72396B237CF3}"/>
    <dgm:cxn modelId="{821A0A75-AF82-4443-9855-561AF61D0653}" srcId="{AC7CBA19-9750-40C6-BE91-35C02AA04097}" destId="{7CA96AE0-7D83-4B95-A05F-D5675D9E8044}" srcOrd="0" destOrd="0" parTransId="{E366672A-F84E-4192-851F-90D78B7AF15B}" sibTransId="{72BEDD87-F205-4E91-A8BC-74F8C57C9A51}"/>
    <dgm:cxn modelId="{8FCB160D-73C3-4EB4-8A07-FAA345C2FBF6}" type="presOf" srcId="{AC7CBA19-9750-40C6-BE91-35C02AA04097}" destId="{C08C3DEF-79A8-43D0-83F9-27FF0D8A5940}" srcOrd="0" destOrd="0" presId="urn:microsoft.com/office/officeart/2005/8/layout/vProcess5"/>
    <dgm:cxn modelId="{39BE2B17-C29A-4307-ADC9-E2138E1EE039}" srcId="{AC7CBA19-9750-40C6-BE91-35C02AA04097}" destId="{FACA02C7-BC86-463F-B684-F106ADBB502F}" srcOrd="2" destOrd="0" parTransId="{0395655B-C10A-432C-8CB7-224420892967}" sibTransId="{2993051A-0DA5-4F62-B866-8F0DD5692B7A}"/>
    <dgm:cxn modelId="{BB77F8D3-DC3A-492D-A4B5-A46EC91544F3}" srcId="{AC7CBA19-9750-40C6-BE91-35C02AA04097}" destId="{23E2C3D2-3D0E-4F7C-9C86-8E905D3EAAB8}" srcOrd="1" destOrd="0" parTransId="{6E0ED9A0-A0C8-481F-B963-DE7875034DF3}" sibTransId="{3BEBEF0B-1D3A-4E27-955D-76027F5869EF}"/>
    <dgm:cxn modelId="{F0210744-1D6B-4A6E-94F3-03B93528ECFD}" type="presOf" srcId="{7CA96AE0-7D83-4B95-A05F-D5675D9E8044}" destId="{33A8D5E3-5F9C-440E-B07F-6253E2389BC0}" srcOrd="1" destOrd="0" presId="urn:microsoft.com/office/officeart/2005/8/layout/vProcess5"/>
    <dgm:cxn modelId="{99F68718-A4FC-4A99-9071-5F870BD42E98}" type="presOf" srcId="{3BEBEF0B-1D3A-4E27-955D-76027F5869EF}" destId="{1C41C3EB-1F2D-4C1D-80AB-8B0267D37600}" srcOrd="0" destOrd="0" presId="urn:microsoft.com/office/officeart/2005/8/layout/vProcess5"/>
    <dgm:cxn modelId="{2063A667-8E79-4C5A-AD2C-4B3C40515EEA}" type="presOf" srcId="{FACA02C7-BC86-463F-B684-F106ADBB502F}" destId="{DB592D66-0E01-4F3D-8DB1-FE46CD0ED1BB}" srcOrd="0" destOrd="0" presId="urn:microsoft.com/office/officeart/2005/8/layout/vProcess5"/>
    <dgm:cxn modelId="{8ED39AFE-D10B-42CE-9274-494CB21C3061}" type="presOf" srcId="{0D593536-958B-4944-869C-60F24120C077}" destId="{89AC27E9-4F05-4A02-85F2-7310B8CB97CD}" srcOrd="0" destOrd="0" presId="urn:microsoft.com/office/officeart/2005/8/layout/vProcess5"/>
    <dgm:cxn modelId="{B99BED40-E305-4F97-BBB6-FE299F0A73D5}" type="presParOf" srcId="{C08C3DEF-79A8-43D0-83F9-27FF0D8A5940}" destId="{A305737F-2FC1-416E-8320-600DF85E0076}" srcOrd="0" destOrd="0" presId="urn:microsoft.com/office/officeart/2005/8/layout/vProcess5"/>
    <dgm:cxn modelId="{7EED97B4-CC1E-4C8C-B9A8-847963F45F59}" type="presParOf" srcId="{C08C3DEF-79A8-43D0-83F9-27FF0D8A5940}" destId="{086D9FEF-F738-4906-89D1-040D97BED7F7}" srcOrd="1" destOrd="0" presId="urn:microsoft.com/office/officeart/2005/8/layout/vProcess5"/>
    <dgm:cxn modelId="{5791E86B-149F-4348-8EB7-8C1DBF87C652}" type="presParOf" srcId="{C08C3DEF-79A8-43D0-83F9-27FF0D8A5940}" destId="{17AF9D19-F04C-4FDC-B8C8-719A5CA4524F}" srcOrd="2" destOrd="0" presId="urn:microsoft.com/office/officeart/2005/8/layout/vProcess5"/>
    <dgm:cxn modelId="{5791FE09-565A-4D55-95D9-F4650328F9EF}" type="presParOf" srcId="{C08C3DEF-79A8-43D0-83F9-27FF0D8A5940}" destId="{DB592D66-0E01-4F3D-8DB1-FE46CD0ED1BB}" srcOrd="3" destOrd="0" presId="urn:microsoft.com/office/officeart/2005/8/layout/vProcess5"/>
    <dgm:cxn modelId="{3B93DE99-FF22-45E6-8E20-4852A20CF149}" type="presParOf" srcId="{C08C3DEF-79A8-43D0-83F9-27FF0D8A5940}" destId="{89AC27E9-4F05-4A02-85F2-7310B8CB97CD}" srcOrd="4" destOrd="0" presId="urn:microsoft.com/office/officeart/2005/8/layout/vProcess5"/>
    <dgm:cxn modelId="{3168ABC9-55D8-452B-9727-205C4DA7F18C}" type="presParOf" srcId="{C08C3DEF-79A8-43D0-83F9-27FF0D8A5940}" destId="{BF4E25C0-5DF5-4227-BA87-151F01D039F7}" srcOrd="5" destOrd="0" presId="urn:microsoft.com/office/officeart/2005/8/layout/vProcess5"/>
    <dgm:cxn modelId="{3B627523-4DDA-4E71-8809-5CD9477679AD}" type="presParOf" srcId="{C08C3DEF-79A8-43D0-83F9-27FF0D8A5940}" destId="{1C41C3EB-1F2D-4C1D-80AB-8B0267D37600}" srcOrd="6" destOrd="0" presId="urn:microsoft.com/office/officeart/2005/8/layout/vProcess5"/>
    <dgm:cxn modelId="{6A6E68EB-F895-4F15-8C9E-77D5B77B8D2E}" type="presParOf" srcId="{C08C3DEF-79A8-43D0-83F9-27FF0D8A5940}" destId="{88458581-6EA8-4554-B594-14CBA1AD624D}" srcOrd="7" destOrd="0" presId="urn:microsoft.com/office/officeart/2005/8/layout/vProcess5"/>
    <dgm:cxn modelId="{6E2717B7-590E-43D3-BFDB-D040A7D8D439}" type="presParOf" srcId="{C08C3DEF-79A8-43D0-83F9-27FF0D8A5940}" destId="{33A8D5E3-5F9C-440E-B07F-6253E2389BC0}" srcOrd="8" destOrd="0" presId="urn:microsoft.com/office/officeart/2005/8/layout/vProcess5"/>
    <dgm:cxn modelId="{09139709-A5CF-4917-90D0-BC4DB4D4441C}" type="presParOf" srcId="{C08C3DEF-79A8-43D0-83F9-27FF0D8A5940}" destId="{30D82140-0AC0-45B7-ACE4-E4DE6AF18B1E}" srcOrd="9" destOrd="0" presId="urn:microsoft.com/office/officeart/2005/8/layout/vProcess5"/>
    <dgm:cxn modelId="{C7DF2753-CB3D-4C4F-BBEE-F5CA168DB22C}" type="presParOf" srcId="{C08C3DEF-79A8-43D0-83F9-27FF0D8A5940}" destId="{70B0651E-BBFE-422B-85C8-92487ECA852C}" srcOrd="10" destOrd="0" presId="urn:microsoft.com/office/officeart/2005/8/layout/vProcess5"/>
    <dgm:cxn modelId="{F61F984E-5782-4CDC-9362-55E861BF0D8C}" type="presParOf" srcId="{C08C3DEF-79A8-43D0-83F9-27FF0D8A5940}" destId="{6F2439C7-24C3-4C37-8464-9CFD2786A2A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E1C0179-5A40-495B-BF0F-BD166FFCFFB9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22F519F5-BE21-4170-B939-17CCFD8C4766}">
      <dgm:prSet phldrT="[Texte]" custT="1"/>
      <dgm:spPr/>
      <dgm:t>
        <a:bodyPr/>
        <a:lstStyle/>
        <a:p>
          <a:r>
            <a:rPr lang="fr-BE" sz="2000" dirty="0" smtClean="0"/>
            <a:t>Habitation</a:t>
          </a:r>
          <a:endParaRPr lang="fr-BE" sz="2000" dirty="0"/>
        </a:p>
      </dgm:t>
    </dgm:pt>
    <dgm:pt modelId="{4B08A248-6746-4B93-BE00-07C59749DB46}" type="parTrans" cxnId="{3AA6AE47-5D27-4CCD-8888-0C0883863D20}">
      <dgm:prSet/>
      <dgm:spPr/>
      <dgm:t>
        <a:bodyPr/>
        <a:lstStyle/>
        <a:p>
          <a:endParaRPr lang="fr-BE"/>
        </a:p>
      </dgm:t>
    </dgm:pt>
    <dgm:pt modelId="{F832D71A-573F-4EB1-A6BB-5D04AC56BC63}" type="sibTrans" cxnId="{3AA6AE47-5D27-4CCD-8888-0C0883863D20}">
      <dgm:prSet/>
      <dgm:spPr/>
      <dgm:t>
        <a:bodyPr/>
        <a:lstStyle/>
        <a:p>
          <a:endParaRPr lang="fr-BE"/>
        </a:p>
      </dgm:t>
    </dgm:pt>
    <dgm:pt modelId="{52BCB969-85A3-4FFB-A101-6CF43155E349}">
      <dgm:prSet phldrT="[Texte]" custT="1"/>
      <dgm:spPr/>
      <dgm:t>
        <a:bodyPr/>
        <a:lstStyle/>
        <a:p>
          <a:r>
            <a:rPr lang="fr-BE" sz="2500" dirty="0" smtClean="0"/>
            <a:t>Parts sociales</a:t>
          </a:r>
          <a:endParaRPr lang="fr-BE" sz="2500" dirty="0"/>
        </a:p>
      </dgm:t>
    </dgm:pt>
    <dgm:pt modelId="{9D6C418A-5B7D-4951-B9D3-AD394ECB70A8}" type="parTrans" cxnId="{91F0453B-84B9-4004-8FFF-9F638D6CF819}">
      <dgm:prSet/>
      <dgm:spPr/>
      <dgm:t>
        <a:bodyPr/>
        <a:lstStyle/>
        <a:p>
          <a:endParaRPr lang="fr-BE"/>
        </a:p>
      </dgm:t>
    </dgm:pt>
    <dgm:pt modelId="{DF3A0E3A-8EFE-41E7-8C20-6F8369911FC9}" type="sibTrans" cxnId="{91F0453B-84B9-4004-8FFF-9F638D6CF819}">
      <dgm:prSet/>
      <dgm:spPr/>
      <dgm:t>
        <a:bodyPr/>
        <a:lstStyle/>
        <a:p>
          <a:endParaRPr lang="fr-BE"/>
        </a:p>
      </dgm:t>
    </dgm:pt>
    <dgm:pt modelId="{8670C8A6-A288-4073-B576-918805781BD8}">
      <dgm:prSet phldrT="[Texte]" custT="1"/>
      <dgm:spPr/>
      <dgm:t>
        <a:bodyPr/>
        <a:lstStyle/>
        <a:p>
          <a:r>
            <a:rPr lang="fr-BE" sz="3500" dirty="0" err="1" smtClean="0"/>
            <a:t>ImmoCoop</a:t>
          </a:r>
          <a:endParaRPr lang="fr-BE" sz="3500" dirty="0" smtClean="0"/>
        </a:p>
      </dgm:t>
    </dgm:pt>
    <dgm:pt modelId="{94F577BA-F6AD-40D8-BFF3-DB3548BA4678}" type="parTrans" cxnId="{0B621ACF-93DC-4254-957A-80A13F3DD050}">
      <dgm:prSet/>
      <dgm:spPr/>
      <dgm:t>
        <a:bodyPr/>
        <a:lstStyle/>
        <a:p>
          <a:endParaRPr lang="fr-BE"/>
        </a:p>
      </dgm:t>
    </dgm:pt>
    <dgm:pt modelId="{101E600E-0606-471D-87EB-4F0FCA1DD89F}" type="sibTrans" cxnId="{0B621ACF-93DC-4254-957A-80A13F3DD050}">
      <dgm:prSet/>
      <dgm:spPr/>
      <dgm:t>
        <a:bodyPr/>
        <a:lstStyle/>
        <a:p>
          <a:endParaRPr lang="fr-BE"/>
        </a:p>
      </dgm:t>
    </dgm:pt>
    <dgm:pt modelId="{29D9EA11-0EAC-471A-88A9-F915894141DF}" type="pres">
      <dgm:prSet presAssocID="{3E1C0179-5A40-495B-BF0F-BD166FFCFFB9}" presName="linearFlow" presStyleCnt="0">
        <dgm:presLayoutVars>
          <dgm:dir/>
          <dgm:resizeHandles val="exact"/>
        </dgm:presLayoutVars>
      </dgm:prSet>
      <dgm:spPr/>
    </dgm:pt>
    <dgm:pt modelId="{E38F518F-1FDC-45D6-8431-E320BF956424}" type="pres">
      <dgm:prSet presAssocID="{22F519F5-BE21-4170-B939-17CCFD8C4766}" presName="node" presStyleLbl="node1" presStyleIdx="0" presStyleCnt="3" custScaleX="149542" custScaleY="13436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544EA73-96AD-4474-9438-D4A99A620E11}" type="pres">
      <dgm:prSet presAssocID="{F832D71A-573F-4EB1-A6BB-5D04AC56BC63}" presName="spacerL" presStyleCnt="0"/>
      <dgm:spPr/>
    </dgm:pt>
    <dgm:pt modelId="{C6403F18-10DB-4591-B235-0FBF253F8C92}" type="pres">
      <dgm:prSet presAssocID="{F832D71A-573F-4EB1-A6BB-5D04AC56BC63}" presName="sibTrans" presStyleLbl="sibTrans2D1" presStyleIdx="0" presStyleCnt="2" custLinFactNeighborX="-41241"/>
      <dgm:spPr/>
      <dgm:t>
        <a:bodyPr/>
        <a:lstStyle/>
        <a:p>
          <a:endParaRPr lang="fr-BE"/>
        </a:p>
      </dgm:t>
    </dgm:pt>
    <dgm:pt modelId="{EC2871A9-6ACD-420D-BDA5-274A2E86479B}" type="pres">
      <dgm:prSet presAssocID="{F832D71A-573F-4EB1-A6BB-5D04AC56BC63}" presName="spacerR" presStyleCnt="0"/>
      <dgm:spPr/>
    </dgm:pt>
    <dgm:pt modelId="{5A2DACF9-BA60-459B-B01E-64127FD68BFD}" type="pres">
      <dgm:prSet presAssocID="{52BCB969-85A3-4FFB-A101-6CF43155E349}" presName="node" presStyleLbl="node1" presStyleIdx="1" presStyleCnt="3" custScaleX="136993" custScaleY="135022" custLinFactNeighborX="-1587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02A3F81-3B3B-44AE-86DF-A9F83CBA93BB}" type="pres">
      <dgm:prSet presAssocID="{DF3A0E3A-8EFE-41E7-8C20-6F8369911FC9}" presName="spacerL" presStyleCnt="0"/>
      <dgm:spPr/>
    </dgm:pt>
    <dgm:pt modelId="{417A7592-69F0-48AF-B073-1CE22A7900AC}" type="pres">
      <dgm:prSet presAssocID="{DF3A0E3A-8EFE-41E7-8C20-6F8369911FC9}" presName="sibTrans" presStyleLbl="sibTrans2D1" presStyleIdx="1" presStyleCnt="2" custLinFactNeighborX="-20952" custLinFactNeighborY="2441"/>
      <dgm:spPr/>
      <dgm:t>
        <a:bodyPr/>
        <a:lstStyle/>
        <a:p>
          <a:endParaRPr lang="fr-BE"/>
        </a:p>
      </dgm:t>
    </dgm:pt>
    <dgm:pt modelId="{1A5A89C9-1786-4C02-9647-D62545BB1D80}" type="pres">
      <dgm:prSet presAssocID="{DF3A0E3A-8EFE-41E7-8C20-6F8369911FC9}" presName="spacerR" presStyleCnt="0"/>
      <dgm:spPr/>
    </dgm:pt>
    <dgm:pt modelId="{B25F4A8C-731D-42C0-A681-AAE36D2A8B77}" type="pres">
      <dgm:prSet presAssocID="{8670C8A6-A288-4073-B576-918805781BD8}" presName="node" presStyleLbl="node1" presStyleIdx="2" presStyleCnt="3" custScaleX="254269" custScaleY="246382" custLinFactNeighborX="15081" custLinFactNeighborY="57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F8469B9-DE9E-4B34-89B2-DD426B8013ED}" type="presOf" srcId="{52BCB969-85A3-4FFB-A101-6CF43155E349}" destId="{5A2DACF9-BA60-459B-B01E-64127FD68BFD}" srcOrd="0" destOrd="0" presId="urn:microsoft.com/office/officeart/2005/8/layout/equation1"/>
    <dgm:cxn modelId="{3AA6AE47-5D27-4CCD-8888-0C0883863D20}" srcId="{3E1C0179-5A40-495B-BF0F-BD166FFCFFB9}" destId="{22F519F5-BE21-4170-B939-17CCFD8C4766}" srcOrd="0" destOrd="0" parTransId="{4B08A248-6746-4B93-BE00-07C59749DB46}" sibTransId="{F832D71A-573F-4EB1-A6BB-5D04AC56BC63}"/>
    <dgm:cxn modelId="{9C0396D7-290A-4FB2-A6F0-2F26190ECBA1}" type="presOf" srcId="{F832D71A-573F-4EB1-A6BB-5D04AC56BC63}" destId="{C6403F18-10DB-4591-B235-0FBF253F8C92}" srcOrd="0" destOrd="0" presId="urn:microsoft.com/office/officeart/2005/8/layout/equation1"/>
    <dgm:cxn modelId="{91F0453B-84B9-4004-8FFF-9F638D6CF819}" srcId="{3E1C0179-5A40-495B-BF0F-BD166FFCFFB9}" destId="{52BCB969-85A3-4FFB-A101-6CF43155E349}" srcOrd="1" destOrd="0" parTransId="{9D6C418A-5B7D-4951-B9D3-AD394ECB70A8}" sibTransId="{DF3A0E3A-8EFE-41E7-8C20-6F8369911FC9}"/>
    <dgm:cxn modelId="{0B621ACF-93DC-4254-957A-80A13F3DD050}" srcId="{3E1C0179-5A40-495B-BF0F-BD166FFCFFB9}" destId="{8670C8A6-A288-4073-B576-918805781BD8}" srcOrd="2" destOrd="0" parTransId="{94F577BA-F6AD-40D8-BFF3-DB3548BA4678}" sibTransId="{101E600E-0606-471D-87EB-4F0FCA1DD89F}"/>
    <dgm:cxn modelId="{99AA2688-9168-448C-B65C-9AAA3651AF92}" type="presOf" srcId="{8670C8A6-A288-4073-B576-918805781BD8}" destId="{B25F4A8C-731D-42C0-A681-AAE36D2A8B77}" srcOrd="0" destOrd="0" presId="urn:microsoft.com/office/officeart/2005/8/layout/equation1"/>
    <dgm:cxn modelId="{AB6655AF-406B-4F1D-8B34-AD82D45D06A4}" type="presOf" srcId="{3E1C0179-5A40-495B-BF0F-BD166FFCFFB9}" destId="{29D9EA11-0EAC-471A-88A9-F915894141DF}" srcOrd="0" destOrd="0" presId="urn:microsoft.com/office/officeart/2005/8/layout/equation1"/>
    <dgm:cxn modelId="{A024AFEA-FF51-4078-A053-338FD5F915AC}" type="presOf" srcId="{22F519F5-BE21-4170-B939-17CCFD8C4766}" destId="{E38F518F-1FDC-45D6-8431-E320BF956424}" srcOrd="0" destOrd="0" presId="urn:microsoft.com/office/officeart/2005/8/layout/equation1"/>
    <dgm:cxn modelId="{9F51B28C-45A1-47AF-8DDB-38E630C06392}" type="presOf" srcId="{DF3A0E3A-8EFE-41E7-8C20-6F8369911FC9}" destId="{417A7592-69F0-48AF-B073-1CE22A7900AC}" srcOrd="0" destOrd="0" presId="urn:microsoft.com/office/officeart/2005/8/layout/equation1"/>
    <dgm:cxn modelId="{80382A86-03F6-403A-A707-8B37FBC41EB4}" type="presParOf" srcId="{29D9EA11-0EAC-471A-88A9-F915894141DF}" destId="{E38F518F-1FDC-45D6-8431-E320BF956424}" srcOrd="0" destOrd="0" presId="urn:microsoft.com/office/officeart/2005/8/layout/equation1"/>
    <dgm:cxn modelId="{CB74AD91-D45B-4CD0-B47B-1B7677D0D5D6}" type="presParOf" srcId="{29D9EA11-0EAC-471A-88A9-F915894141DF}" destId="{C544EA73-96AD-4474-9438-D4A99A620E11}" srcOrd="1" destOrd="0" presId="urn:microsoft.com/office/officeart/2005/8/layout/equation1"/>
    <dgm:cxn modelId="{F00946F4-9C60-4FEB-999E-3B9057DF53A7}" type="presParOf" srcId="{29D9EA11-0EAC-471A-88A9-F915894141DF}" destId="{C6403F18-10DB-4591-B235-0FBF253F8C92}" srcOrd="2" destOrd="0" presId="urn:microsoft.com/office/officeart/2005/8/layout/equation1"/>
    <dgm:cxn modelId="{3BA26FE7-2F31-45B2-8B12-CA73EC2E37EE}" type="presParOf" srcId="{29D9EA11-0EAC-471A-88A9-F915894141DF}" destId="{EC2871A9-6ACD-420D-BDA5-274A2E86479B}" srcOrd="3" destOrd="0" presId="urn:microsoft.com/office/officeart/2005/8/layout/equation1"/>
    <dgm:cxn modelId="{433B5E79-441F-4891-800E-E1F72BF11540}" type="presParOf" srcId="{29D9EA11-0EAC-471A-88A9-F915894141DF}" destId="{5A2DACF9-BA60-459B-B01E-64127FD68BFD}" srcOrd="4" destOrd="0" presId="urn:microsoft.com/office/officeart/2005/8/layout/equation1"/>
    <dgm:cxn modelId="{AB262E82-05D9-448B-83C9-2FF4107D11FC}" type="presParOf" srcId="{29D9EA11-0EAC-471A-88A9-F915894141DF}" destId="{502A3F81-3B3B-44AE-86DF-A9F83CBA93BB}" srcOrd="5" destOrd="0" presId="urn:microsoft.com/office/officeart/2005/8/layout/equation1"/>
    <dgm:cxn modelId="{FACEF82D-8A45-43E2-BFD6-3FFD59BF1AD6}" type="presParOf" srcId="{29D9EA11-0EAC-471A-88A9-F915894141DF}" destId="{417A7592-69F0-48AF-B073-1CE22A7900AC}" srcOrd="6" destOrd="0" presId="urn:microsoft.com/office/officeart/2005/8/layout/equation1"/>
    <dgm:cxn modelId="{901EF2D7-3DC3-46D9-8A07-480F85C49934}" type="presParOf" srcId="{29D9EA11-0EAC-471A-88A9-F915894141DF}" destId="{1A5A89C9-1786-4C02-9647-D62545BB1D80}" srcOrd="7" destOrd="0" presId="urn:microsoft.com/office/officeart/2005/8/layout/equation1"/>
    <dgm:cxn modelId="{70CD5785-E6CE-48DD-A7C3-9945C2295BE7}" type="presParOf" srcId="{29D9EA11-0EAC-471A-88A9-F915894141DF}" destId="{B25F4A8C-731D-42C0-A681-AAE36D2A8B7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624034E-93CA-4662-910C-E0548330764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6DA7816C-0203-4855-9956-A7FF91C750C2}">
      <dgm:prSet phldrT="[Texte]"/>
      <dgm:spPr/>
      <dgm:t>
        <a:bodyPr/>
        <a:lstStyle/>
        <a:p>
          <a:r>
            <a:rPr lang="fr-BE" dirty="0" smtClean="0"/>
            <a:t>Structure oligopolistique de </a:t>
          </a:r>
          <a:r>
            <a:rPr lang="fr-BE" i="1" dirty="0" smtClean="0"/>
            <a:t>l’offre</a:t>
          </a:r>
          <a:endParaRPr lang="fr-BE" i="1" dirty="0"/>
        </a:p>
      </dgm:t>
    </dgm:pt>
    <dgm:pt modelId="{5BF7D505-BF4E-4DD9-99FF-1308F4DA8756}" type="parTrans" cxnId="{0DE33CA1-AFE9-469A-8CF5-C41AD37778D7}">
      <dgm:prSet/>
      <dgm:spPr/>
      <dgm:t>
        <a:bodyPr/>
        <a:lstStyle/>
        <a:p>
          <a:endParaRPr lang="fr-BE"/>
        </a:p>
      </dgm:t>
    </dgm:pt>
    <dgm:pt modelId="{275E75F7-96CC-4B72-A0B3-5FDD37CC78D7}" type="sibTrans" cxnId="{0DE33CA1-AFE9-469A-8CF5-C41AD37778D7}">
      <dgm:prSet/>
      <dgm:spPr/>
      <dgm:t>
        <a:bodyPr/>
        <a:lstStyle/>
        <a:p>
          <a:endParaRPr lang="fr-BE"/>
        </a:p>
      </dgm:t>
    </dgm:pt>
    <dgm:pt modelId="{44E397B1-579A-4315-B48D-AF1175FD4BDA}">
      <dgm:prSet phldrT="[Texte]"/>
      <dgm:spPr/>
      <dgm:t>
        <a:bodyPr/>
        <a:lstStyle/>
        <a:p>
          <a:r>
            <a:rPr lang="fr-BE" dirty="0" smtClean="0"/>
            <a:t>Déséquilibre dans le calcul du prix de vente et d’achat</a:t>
          </a:r>
          <a:endParaRPr lang="fr-BE" dirty="0"/>
        </a:p>
      </dgm:t>
    </dgm:pt>
    <dgm:pt modelId="{AC2DB549-8DEB-4B6D-B25E-756117D4016B}" type="parTrans" cxnId="{F6A183F2-8C9E-4776-8779-172795C3CBE3}">
      <dgm:prSet/>
      <dgm:spPr/>
      <dgm:t>
        <a:bodyPr/>
        <a:lstStyle/>
        <a:p>
          <a:endParaRPr lang="fr-BE"/>
        </a:p>
      </dgm:t>
    </dgm:pt>
    <dgm:pt modelId="{2C3AEE1B-D005-4E92-9652-281CF3B8D601}" type="sibTrans" cxnId="{F6A183F2-8C9E-4776-8779-172795C3CBE3}">
      <dgm:prSet/>
      <dgm:spPr/>
      <dgm:t>
        <a:bodyPr/>
        <a:lstStyle/>
        <a:p>
          <a:endParaRPr lang="fr-BE"/>
        </a:p>
      </dgm:t>
    </dgm:pt>
    <dgm:pt modelId="{1E3DCD2E-F751-4A3A-8A81-CA52A6B7CED5}">
      <dgm:prSet phldrT="[Texte]"/>
      <dgm:spPr/>
      <dgm:t>
        <a:bodyPr/>
        <a:lstStyle/>
        <a:p>
          <a:r>
            <a:rPr lang="fr-BE" dirty="0" smtClean="0"/>
            <a:t>Agrégation de la demande</a:t>
          </a:r>
          <a:endParaRPr lang="fr-BE" dirty="0"/>
        </a:p>
      </dgm:t>
    </dgm:pt>
    <dgm:pt modelId="{62A354B7-8565-424E-8560-F83C72C438FD}" type="parTrans" cxnId="{D2547227-284B-4699-AEFE-C2CAB79731F6}">
      <dgm:prSet/>
      <dgm:spPr/>
      <dgm:t>
        <a:bodyPr/>
        <a:lstStyle/>
        <a:p>
          <a:endParaRPr lang="fr-BE"/>
        </a:p>
      </dgm:t>
    </dgm:pt>
    <dgm:pt modelId="{A2609453-C50C-430E-AC77-1961C8BC4BCF}" type="sibTrans" cxnId="{D2547227-284B-4699-AEFE-C2CAB79731F6}">
      <dgm:prSet/>
      <dgm:spPr/>
      <dgm:t>
        <a:bodyPr/>
        <a:lstStyle/>
        <a:p>
          <a:endParaRPr lang="fr-BE"/>
        </a:p>
      </dgm:t>
    </dgm:pt>
    <dgm:pt modelId="{74B71FDB-D0BA-4A65-9B3F-C0D1855038D6}">
      <dgm:prSet phldrT="[Texte]"/>
      <dgm:spPr/>
      <dgm:t>
        <a:bodyPr/>
        <a:lstStyle/>
        <a:p>
          <a:r>
            <a:rPr lang="fr-BE" dirty="0" smtClean="0"/>
            <a:t>Redonne aux usagers la possibilité de peser dans les calculs des prix.</a:t>
          </a:r>
          <a:endParaRPr lang="fr-BE" dirty="0"/>
        </a:p>
      </dgm:t>
    </dgm:pt>
    <dgm:pt modelId="{269CF02A-7EFA-47A2-8F84-4757FAA11105}" type="parTrans" cxnId="{728B6015-AF63-4914-9B7C-8293601315DA}">
      <dgm:prSet/>
      <dgm:spPr/>
      <dgm:t>
        <a:bodyPr/>
        <a:lstStyle/>
        <a:p>
          <a:endParaRPr lang="fr-BE"/>
        </a:p>
      </dgm:t>
    </dgm:pt>
    <dgm:pt modelId="{12B4AFC1-5641-4A8E-8598-D932147F075A}" type="sibTrans" cxnId="{728B6015-AF63-4914-9B7C-8293601315DA}">
      <dgm:prSet/>
      <dgm:spPr/>
      <dgm:t>
        <a:bodyPr/>
        <a:lstStyle/>
        <a:p>
          <a:endParaRPr lang="fr-BE"/>
        </a:p>
      </dgm:t>
    </dgm:pt>
    <dgm:pt modelId="{3229D595-DB7E-4B3B-B162-07D93CFA1BB5}" type="pres">
      <dgm:prSet presAssocID="{B624034E-93CA-4662-910C-E054833076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D4D89BCC-667A-4987-B533-62249A08D998}" type="pres">
      <dgm:prSet presAssocID="{6DA7816C-0203-4855-9956-A7FF91C750C2}" presName="composite" presStyleCnt="0"/>
      <dgm:spPr/>
    </dgm:pt>
    <dgm:pt modelId="{458E8E7F-BD33-4CC9-9020-9C8EC9F2216E}" type="pres">
      <dgm:prSet presAssocID="{6DA7816C-0203-4855-9956-A7FF91C750C2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BAF6D634-ED29-489B-B12A-361857AC9C8E}" type="pres">
      <dgm:prSet presAssocID="{6DA7816C-0203-4855-9956-A7FF91C750C2}" presName="parSh" presStyleLbl="node1" presStyleIdx="0" presStyleCnt="2"/>
      <dgm:spPr/>
      <dgm:t>
        <a:bodyPr/>
        <a:lstStyle/>
        <a:p>
          <a:endParaRPr lang="fr-BE"/>
        </a:p>
      </dgm:t>
    </dgm:pt>
    <dgm:pt modelId="{13FDD63E-3FA9-40A8-9F21-AE885522686E}" type="pres">
      <dgm:prSet presAssocID="{6DA7816C-0203-4855-9956-A7FF91C750C2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3E1F2A4-EDCD-429D-BC14-9788FFBF4A6C}" type="pres">
      <dgm:prSet presAssocID="{275E75F7-96CC-4B72-A0B3-5FDD37CC78D7}" presName="sibTrans" presStyleLbl="sibTrans2D1" presStyleIdx="0" presStyleCnt="1"/>
      <dgm:spPr/>
      <dgm:t>
        <a:bodyPr/>
        <a:lstStyle/>
        <a:p>
          <a:endParaRPr lang="fr-BE"/>
        </a:p>
      </dgm:t>
    </dgm:pt>
    <dgm:pt modelId="{B6C38BB9-ED23-4EDC-8598-3A3073D4A5F6}" type="pres">
      <dgm:prSet presAssocID="{275E75F7-96CC-4B72-A0B3-5FDD37CC78D7}" presName="connTx" presStyleLbl="sibTrans2D1" presStyleIdx="0" presStyleCnt="1"/>
      <dgm:spPr/>
      <dgm:t>
        <a:bodyPr/>
        <a:lstStyle/>
        <a:p>
          <a:endParaRPr lang="fr-BE"/>
        </a:p>
      </dgm:t>
    </dgm:pt>
    <dgm:pt modelId="{34188ED6-05B7-4C6E-9DDE-398E08DE60DE}" type="pres">
      <dgm:prSet presAssocID="{1E3DCD2E-F751-4A3A-8A81-CA52A6B7CED5}" presName="composite" presStyleCnt="0"/>
      <dgm:spPr/>
    </dgm:pt>
    <dgm:pt modelId="{2DB91ED9-7AE1-43D2-AD6A-F15B4465C027}" type="pres">
      <dgm:prSet presAssocID="{1E3DCD2E-F751-4A3A-8A81-CA52A6B7CED5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2718B22-5585-4496-91BE-A1D717F00380}" type="pres">
      <dgm:prSet presAssocID="{1E3DCD2E-F751-4A3A-8A81-CA52A6B7CED5}" presName="parSh" presStyleLbl="node1" presStyleIdx="1" presStyleCnt="2"/>
      <dgm:spPr/>
      <dgm:t>
        <a:bodyPr/>
        <a:lstStyle/>
        <a:p>
          <a:endParaRPr lang="fr-BE"/>
        </a:p>
      </dgm:t>
    </dgm:pt>
    <dgm:pt modelId="{ABEB8BAD-8160-4D64-AF0A-BB70ACEC5AA2}" type="pres">
      <dgm:prSet presAssocID="{1E3DCD2E-F751-4A3A-8A81-CA52A6B7CED5}" presName="desTx" presStyleLbl="fgAcc1" presStyleIdx="1" presStyleCnt="2" custLinFactNeighborX="-196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BB65AC13-CD90-44A5-A3BB-F22E3FF62B0C}" type="presOf" srcId="{44E397B1-579A-4315-B48D-AF1175FD4BDA}" destId="{13FDD63E-3FA9-40A8-9F21-AE885522686E}" srcOrd="0" destOrd="0" presId="urn:microsoft.com/office/officeart/2005/8/layout/process3"/>
    <dgm:cxn modelId="{715C37E1-803A-4766-8174-2EA87708B991}" type="presOf" srcId="{6DA7816C-0203-4855-9956-A7FF91C750C2}" destId="{458E8E7F-BD33-4CC9-9020-9C8EC9F2216E}" srcOrd="0" destOrd="0" presId="urn:microsoft.com/office/officeart/2005/8/layout/process3"/>
    <dgm:cxn modelId="{D2547227-284B-4699-AEFE-C2CAB79731F6}" srcId="{B624034E-93CA-4662-910C-E0548330764C}" destId="{1E3DCD2E-F751-4A3A-8A81-CA52A6B7CED5}" srcOrd="1" destOrd="0" parTransId="{62A354B7-8565-424E-8560-F83C72C438FD}" sibTransId="{A2609453-C50C-430E-AC77-1961C8BC4BCF}"/>
    <dgm:cxn modelId="{AD04AB3B-11B8-4EE4-B473-ACF3EB1C17D9}" type="presOf" srcId="{B624034E-93CA-4662-910C-E0548330764C}" destId="{3229D595-DB7E-4B3B-B162-07D93CFA1BB5}" srcOrd="0" destOrd="0" presId="urn:microsoft.com/office/officeart/2005/8/layout/process3"/>
    <dgm:cxn modelId="{A65EA797-1A55-49D7-8995-C677D1310E77}" type="presOf" srcId="{74B71FDB-D0BA-4A65-9B3F-C0D1855038D6}" destId="{ABEB8BAD-8160-4D64-AF0A-BB70ACEC5AA2}" srcOrd="0" destOrd="0" presId="urn:microsoft.com/office/officeart/2005/8/layout/process3"/>
    <dgm:cxn modelId="{969570A7-452B-4983-8BA6-1A1012DD413A}" type="presOf" srcId="{1E3DCD2E-F751-4A3A-8A81-CA52A6B7CED5}" destId="{2DB91ED9-7AE1-43D2-AD6A-F15B4465C027}" srcOrd="0" destOrd="0" presId="urn:microsoft.com/office/officeart/2005/8/layout/process3"/>
    <dgm:cxn modelId="{0DE33CA1-AFE9-469A-8CF5-C41AD37778D7}" srcId="{B624034E-93CA-4662-910C-E0548330764C}" destId="{6DA7816C-0203-4855-9956-A7FF91C750C2}" srcOrd="0" destOrd="0" parTransId="{5BF7D505-BF4E-4DD9-99FF-1308F4DA8756}" sibTransId="{275E75F7-96CC-4B72-A0B3-5FDD37CC78D7}"/>
    <dgm:cxn modelId="{1393D89B-F69B-4BC3-B2F4-83E52A56F673}" type="presOf" srcId="{275E75F7-96CC-4B72-A0B3-5FDD37CC78D7}" destId="{03E1F2A4-EDCD-429D-BC14-9788FFBF4A6C}" srcOrd="0" destOrd="0" presId="urn:microsoft.com/office/officeart/2005/8/layout/process3"/>
    <dgm:cxn modelId="{F6A183F2-8C9E-4776-8779-172795C3CBE3}" srcId="{6DA7816C-0203-4855-9956-A7FF91C750C2}" destId="{44E397B1-579A-4315-B48D-AF1175FD4BDA}" srcOrd="0" destOrd="0" parTransId="{AC2DB549-8DEB-4B6D-B25E-756117D4016B}" sibTransId="{2C3AEE1B-D005-4E92-9652-281CF3B8D601}"/>
    <dgm:cxn modelId="{728B6015-AF63-4914-9B7C-8293601315DA}" srcId="{1E3DCD2E-F751-4A3A-8A81-CA52A6B7CED5}" destId="{74B71FDB-D0BA-4A65-9B3F-C0D1855038D6}" srcOrd="0" destOrd="0" parTransId="{269CF02A-7EFA-47A2-8F84-4757FAA11105}" sibTransId="{12B4AFC1-5641-4A8E-8598-D932147F075A}"/>
    <dgm:cxn modelId="{01012A22-6A0B-4295-9222-8688A8A1C9F6}" type="presOf" srcId="{275E75F7-96CC-4B72-A0B3-5FDD37CC78D7}" destId="{B6C38BB9-ED23-4EDC-8598-3A3073D4A5F6}" srcOrd="1" destOrd="0" presId="urn:microsoft.com/office/officeart/2005/8/layout/process3"/>
    <dgm:cxn modelId="{2E155ECF-9B4C-42A2-849F-34B24515FFF5}" type="presOf" srcId="{6DA7816C-0203-4855-9956-A7FF91C750C2}" destId="{BAF6D634-ED29-489B-B12A-361857AC9C8E}" srcOrd="1" destOrd="0" presId="urn:microsoft.com/office/officeart/2005/8/layout/process3"/>
    <dgm:cxn modelId="{061B2B17-E65C-4458-AF71-44E159BB750B}" type="presOf" srcId="{1E3DCD2E-F751-4A3A-8A81-CA52A6B7CED5}" destId="{A2718B22-5585-4496-91BE-A1D717F00380}" srcOrd="1" destOrd="0" presId="urn:microsoft.com/office/officeart/2005/8/layout/process3"/>
    <dgm:cxn modelId="{1A91E719-E8D8-4E35-A098-40E4ADF5F3A9}" type="presParOf" srcId="{3229D595-DB7E-4B3B-B162-07D93CFA1BB5}" destId="{D4D89BCC-667A-4987-B533-62249A08D998}" srcOrd="0" destOrd="0" presId="urn:microsoft.com/office/officeart/2005/8/layout/process3"/>
    <dgm:cxn modelId="{5FEF7C0C-41D3-45A0-B02F-B595F266A91E}" type="presParOf" srcId="{D4D89BCC-667A-4987-B533-62249A08D998}" destId="{458E8E7F-BD33-4CC9-9020-9C8EC9F2216E}" srcOrd="0" destOrd="0" presId="urn:microsoft.com/office/officeart/2005/8/layout/process3"/>
    <dgm:cxn modelId="{D1C457FE-01B6-45FE-82D9-69069E285249}" type="presParOf" srcId="{D4D89BCC-667A-4987-B533-62249A08D998}" destId="{BAF6D634-ED29-489B-B12A-361857AC9C8E}" srcOrd="1" destOrd="0" presId="urn:microsoft.com/office/officeart/2005/8/layout/process3"/>
    <dgm:cxn modelId="{40BF34CC-6745-4414-AF84-B8C032E28820}" type="presParOf" srcId="{D4D89BCC-667A-4987-B533-62249A08D998}" destId="{13FDD63E-3FA9-40A8-9F21-AE885522686E}" srcOrd="2" destOrd="0" presId="urn:microsoft.com/office/officeart/2005/8/layout/process3"/>
    <dgm:cxn modelId="{B66B2DE8-8D8F-4A97-83AE-FC47D09C6E87}" type="presParOf" srcId="{3229D595-DB7E-4B3B-B162-07D93CFA1BB5}" destId="{03E1F2A4-EDCD-429D-BC14-9788FFBF4A6C}" srcOrd="1" destOrd="0" presId="urn:microsoft.com/office/officeart/2005/8/layout/process3"/>
    <dgm:cxn modelId="{070A6566-DA43-49B3-8FAF-E01BF40C52FE}" type="presParOf" srcId="{03E1F2A4-EDCD-429D-BC14-9788FFBF4A6C}" destId="{B6C38BB9-ED23-4EDC-8598-3A3073D4A5F6}" srcOrd="0" destOrd="0" presId="urn:microsoft.com/office/officeart/2005/8/layout/process3"/>
    <dgm:cxn modelId="{3534A075-2E1F-4CED-9E83-590868F1ED56}" type="presParOf" srcId="{3229D595-DB7E-4B3B-B162-07D93CFA1BB5}" destId="{34188ED6-05B7-4C6E-9DDE-398E08DE60DE}" srcOrd="2" destOrd="0" presId="urn:microsoft.com/office/officeart/2005/8/layout/process3"/>
    <dgm:cxn modelId="{92D7A2C6-CB93-4CBF-A38B-1CFE658450CE}" type="presParOf" srcId="{34188ED6-05B7-4C6E-9DDE-398E08DE60DE}" destId="{2DB91ED9-7AE1-43D2-AD6A-F15B4465C027}" srcOrd="0" destOrd="0" presId="urn:microsoft.com/office/officeart/2005/8/layout/process3"/>
    <dgm:cxn modelId="{4176C082-37A9-4C70-9DF3-0F088DFE76C2}" type="presParOf" srcId="{34188ED6-05B7-4C6E-9DDE-398E08DE60DE}" destId="{A2718B22-5585-4496-91BE-A1D717F00380}" srcOrd="1" destOrd="0" presId="urn:microsoft.com/office/officeart/2005/8/layout/process3"/>
    <dgm:cxn modelId="{E91424D3-ADCF-4BE7-AD5B-B0EBF99CC6B0}" type="presParOf" srcId="{34188ED6-05B7-4C6E-9DDE-398E08DE60DE}" destId="{ABEB8BAD-8160-4D64-AF0A-BB70ACEC5AA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79098BE-DD8C-4543-81F7-7E6912B8A00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EA55F5B4-195C-42E5-8122-666DA9567DE9}">
      <dgm:prSet phldrT="[Texte]"/>
      <dgm:spPr/>
      <dgm:t>
        <a:bodyPr/>
        <a:lstStyle/>
        <a:p>
          <a:r>
            <a:rPr lang="fr-BE" dirty="0" smtClean="0"/>
            <a:t>Objectifs</a:t>
          </a:r>
          <a:endParaRPr lang="fr-BE" dirty="0"/>
        </a:p>
      </dgm:t>
    </dgm:pt>
    <dgm:pt modelId="{C64AF710-4F60-4254-8FD7-8B5AFB895DE5}" type="parTrans" cxnId="{96685461-3166-4B37-9ACF-7C093E8505DB}">
      <dgm:prSet/>
      <dgm:spPr/>
      <dgm:t>
        <a:bodyPr/>
        <a:lstStyle/>
        <a:p>
          <a:endParaRPr lang="fr-BE"/>
        </a:p>
      </dgm:t>
    </dgm:pt>
    <dgm:pt modelId="{B08CC5D7-5244-4351-B314-C545C3430AEE}" type="sibTrans" cxnId="{96685461-3166-4B37-9ACF-7C093E8505DB}">
      <dgm:prSet/>
      <dgm:spPr/>
      <dgm:t>
        <a:bodyPr/>
        <a:lstStyle/>
        <a:p>
          <a:endParaRPr lang="fr-BE"/>
        </a:p>
      </dgm:t>
    </dgm:pt>
    <dgm:pt modelId="{9FA48146-E89E-46A0-A2AA-7443FE9FC86D}">
      <dgm:prSet phldrT="[Texte]"/>
      <dgm:spPr/>
      <dgm:t>
        <a:bodyPr/>
        <a:lstStyle/>
        <a:p>
          <a:r>
            <a:rPr lang="fr-BE" dirty="0" smtClean="0"/>
            <a:t>Profiter d’une concentration déjà effective de la demande</a:t>
          </a:r>
          <a:endParaRPr lang="fr-BE" dirty="0"/>
        </a:p>
      </dgm:t>
    </dgm:pt>
    <dgm:pt modelId="{8C639313-9F85-4286-A80E-80C2BE6312C7}" type="parTrans" cxnId="{58FC1BE5-FC1F-402D-936D-558731696EE2}">
      <dgm:prSet/>
      <dgm:spPr/>
      <dgm:t>
        <a:bodyPr/>
        <a:lstStyle/>
        <a:p>
          <a:endParaRPr lang="fr-BE"/>
        </a:p>
      </dgm:t>
    </dgm:pt>
    <dgm:pt modelId="{51DF2966-9E55-4D0B-A8E9-3578345F958C}" type="sibTrans" cxnId="{58FC1BE5-FC1F-402D-936D-558731696EE2}">
      <dgm:prSet/>
      <dgm:spPr/>
      <dgm:t>
        <a:bodyPr/>
        <a:lstStyle/>
        <a:p>
          <a:endParaRPr lang="fr-BE"/>
        </a:p>
      </dgm:t>
    </dgm:pt>
    <dgm:pt modelId="{7F74EC70-6682-4A58-9728-D91FA8DEBD45}">
      <dgm:prSet phldrT="[Texte]"/>
      <dgm:spPr/>
      <dgm:t>
        <a:bodyPr/>
        <a:lstStyle/>
        <a:p>
          <a:r>
            <a:rPr lang="fr-BE" dirty="0" smtClean="0"/>
            <a:t>Dégager un levier de bénéfices supplémentaire pour la Coopérative</a:t>
          </a:r>
          <a:endParaRPr lang="fr-BE" dirty="0"/>
        </a:p>
      </dgm:t>
    </dgm:pt>
    <dgm:pt modelId="{161016F0-9CED-4085-B8A9-76DB0F80893E}" type="parTrans" cxnId="{32EB4777-6524-4E9E-B963-7F74421AE9D1}">
      <dgm:prSet/>
      <dgm:spPr/>
      <dgm:t>
        <a:bodyPr/>
        <a:lstStyle/>
        <a:p>
          <a:endParaRPr lang="fr-BE"/>
        </a:p>
      </dgm:t>
    </dgm:pt>
    <dgm:pt modelId="{C3B3395E-2443-43E3-8F93-BDF1BC8725E9}" type="sibTrans" cxnId="{32EB4777-6524-4E9E-B963-7F74421AE9D1}">
      <dgm:prSet/>
      <dgm:spPr/>
      <dgm:t>
        <a:bodyPr/>
        <a:lstStyle/>
        <a:p>
          <a:endParaRPr lang="fr-BE"/>
        </a:p>
      </dgm:t>
    </dgm:pt>
    <dgm:pt modelId="{AA4DB157-15AC-4729-AC28-27CC3A2E8F50}">
      <dgm:prSet phldrT="[Texte]"/>
      <dgm:spPr/>
      <dgm:t>
        <a:bodyPr/>
        <a:lstStyle/>
        <a:p>
          <a:r>
            <a:rPr lang="fr-BE" dirty="0" smtClean="0"/>
            <a:t>Achats groupés : </a:t>
          </a:r>
          <a:endParaRPr lang="fr-BE" dirty="0"/>
        </a:p>
      </dgm:t>
    </dgm:pt>
    <dgm:pt modelId="{FAF015F2-5440-4C7B-BF1C-EE1115535C13}" type="parTrans" cxnId="{50E03A19-7025-40E4-B2E9-F0DB4FA7AD02}">
      <dgm:prSet/>
      <dgm:spPr/>
      <dgm:t>
        <a:bodyPr/>
        <a:lstStyle/>
        <a:p>
          <a:endParaRPr lang="fr-BE"/>
        </a:p>
      </dgm:t>
    </dgm:pt>
    <dgm:pt modelId="{54619D2F-3258-4AB4-BB1E-574E83BC77CA}" type="sibTrans" cxnId="{50E03A19-7025-40E4-B2E9-F0DB4FA7AD02}">
      <dgm:prSet/>
      <dgm:spPr/>
      <dgm:t>
        <a:bodyPr/>
        <a:lstStyle/>
        <a:p>
          <a:endParaRPr lang="fr-BE"/>
        </a:p>
      </dgm:t>
    </dgm:pt>
    <dgm:pt modelId="{335C30D5-A17F-404D-97C6-9B5275FEA95E}">
      <dgm:prSet phldrT="[Texte]"/>
      <dgm:spPr/>
      <dgm:t>
        <a:bodyPr/>
        <a:lstStyle/>
        <a:p>
          <a:r>
            <a:rPr lang="fr-BE" dirty="0" smtClean="0"/>
            <a:t>Liés à l’immobilier :</a:t>
          </a:r>
          <a:endParaRPr lang="fr-BE" dirty="0"/>
        </a:p>
      </dgm:t>
    </dgm:pt>
    <dgm:pt modelId="{955053C8-9DD2-4E41-BF96-87440749A2E7}" type="parTrans" cxnId="{A8B620E4-1EC9-4F3F-A8D3-E8B070CE3E1C}">
      <dgm:prSet/>
      <dgm:spPr/>
      <dgm:t>
        <a:bodyPr/>
        <a:lstStyle/>
        <a:p>
          <a:endParaRPr lang="fr-BE"/>
        </a:p>
      </dgm:t>
    </dgm:pt>
    <dgm:pt modelId="{B633B279-4328-4533-A1E2-1BE61BF307AD}" type="sibTrans" cxnId="{A8B620E4-1EC9-4F3F-A8D3-E8B070CE3E1C}">
      <dgm:prSet/>
      <dgm:spPr/>
      <dgm:t>
        <a:bodyPr/>
        <a:lstStyle/>
        <a:p>
          <a:endParaRPr lang="fr-BE"/>
        </a:p>
      </dgm:t>
    </dgm:pt>
    <dgm:pt modelId="{DA41ED30-1F79-4382-BCC7-64A54A748168}">
      <dgm:prSet phldrT="[Texte]"/>
      <dgm:spPr/>
      <dgm:t>
        <a:bodyPr/>
        <a:lstStyle/>
        <a:p>
          <a:r>
            <a:rPr lang="fr-BE" dirty="0" smtClean="0"/>
            <a:t>Electricité, Gaz, Eau</a:t>
          </a:r>
          <a:endParaRPr lang="fr-BE" dirty="0"/>
        </a:p>
      </dgm:t>
    </dgm:pt>
    <dgm:pt modelId="{02EFEAF8-884A-4D83-9453-E00C5233EFAA}" type="parTrans" cxnId="{56450E87-189C-409F-AC76-AA67CD823BE7}">
      <dgm:prSet/>
      <dgm:spPr/>
      <dgm:t>
        <a:bodyPr/>
        <a:lstStyle/>
        <a:p>
          <a:endParaRPr lang="fr-BE"/>
        </a:p>
      </dgm:t>
    </dgm:pt>
    <dgm:pt modelId="{86F93BF6-583D-43A9-BC09-DCFA62D23BD6}" type="sibTrans" cxnId="{56450E87-189C-409F-AC76-AA67CD823BE7}">
      <dgm:prSet/>
      <dgm:spPr/>
      <dgm:t>
        <a:bodyPr/>
        <a:lstStyle/>
        <a:p>
          <a:endParaRPr lang="fr-BE"/>
        </a:p>
      </dgm:t>
    </dgm:pt>
    <dgm:pt modelId="{9E6A925C-FCCC-4C66-AE44-FD9A92F0741E}">
      <dgm:prSet phldrT="[Texte]"/>
      <dgm:spPr/>
      <dgm:t>
        <a:bodyPr/>
        <a:lstStyle/>
        <a:p>
          <a:r>
            <a:rPr lang="fr-BE" dirty="0" smtClean="0"/>
            <a:t>Téléphonie, Internet, Télévision</a:t>
          </a:r>
          <a:endParaRPr lang="fr-BE" dirty="0"/>
        </a:p>
      </dgm:t>
    </dgm:pt>
    <dgm:pt modelId="{9246A3C5-6863-46E6-BEE4-FB3575947528}" type="parTrans" cxnId="{83CA89A1-22E0-4586-A954-D13F57C6846B}">
      <dgm:prSet/>
      <dgm:spPr/>
      <dgm:t>
        <a:bodyPr/>
        <a:lstStyle/>
        <a:p>
          <a:endParaRPr lang="fr-BE"/>
        </a:p>
      </dgm:t>
    </dgm:pt>
    <dgm:pt modelId="{0BA7AB96-D872-401C-B3AC-ABCDC5A8B8AA}" type="sibTrans" cxnId="{83CA89A1-22E0-4586-A954-D13F57C6846B}">
      <dgm:prSet/>
      <dgm:spPr/>
      <dgm:t>
        <a:bodyPr/>
        <a:lstStyle/>
        <a:p>
          <a:endParaRPr lang="fr-BE"/>
        </a:p>
      </dgm:t>
    </dgm:pt>
    <dgm:pt modelId="{B03D6863-D35C-4E05-BFA0-D4241C975D5D}">
      <dgm:prSet phldrT="[Texte]"/>
      <dgm:spPr/>
      <dgm:t>
        <a:bodyPr/>
        <a:lstStyle/>
        <a:p>
          <a:r>
            <a:rPr lang="fr-BE" dirty="0" smtClean="0"/>
            <a:t>Consommables:</a:t>
          </a:r>
          <a:endParaRPr lang="fr-BE" dirty="0"/>
        </a:p>
      </dgm:t>
    </dgm:pt>
    <dgm:pt modelId="{E8BC2D5D-49B8-4F05-B436-F77F1C977667}" type="parTrans" cxnId="{85C5451B-096D-46D2-8C6F-DA62854FBCA9}">
      <dgm:prSet/>
      <dgm:spPr/>
      <dgm:t>
        <a:bodyPr/>
        <a:lstStyle/>
        <a:p>
          <a:endParaRPr lang="fr-BE"/>
        </a:p>
      </dgm:t>
    </dgm:pt>
    <dgm:pt modelId="{5EA8FAFF-12E6-492C-B48E-9734ABDF9765}" type="sibTrans" cxnId="{85C5451B-096D-46D2-8C6F-DA62854FBCA9}">
      <dgm:prSet/>
      <dgm:spPr/>
      <dgm:t>
        <a:bodyPr/>
        <a:lstStyle/>
        <a:p>
          <a:endParaRPr lang="fr-BE"/>
        </a:p>
      </dgm:t>
    </dgm:pt>
    <dgm:pt modelId="{EF56038E-AF81-46AE-9BD0-F63C4529313E}">
      <dgm:prSet phldrT="[Texte]"/>
      <dgm:spPr/>
      <dgm:t>
        <a:bodyPr/>
        <a:lstStyle/>
        <a:p>
          <a:r>
            <a:rPr lang="fr-BE" dirty="0" smtClean="0"/>
            <a:t>Imprimantes, machines à laver</a:t>
          </a:r>
          <a:endParaRPr lang="fr-BE" dirty="0"/>
        </a:p>
      </dgm:t>
    </dgm:pt>
    <dgm:pt modelId="{AFD9B02C-A831-4844-9381-5F5976FB704D}" type="parTrans" cxnId="{DF6EFA08-F491-4DB6-B85D-6DE19A334950}">
      <dgm:prSet/>
      <dgm:spPr/>
      <dgm:t>
        <a:bodyPr/>
        <a:lstStyle/>
        <a:p>
          <a:endParaRPr lang="fr-BE"/>
        </a:p>
      </dgm:t>
    </dgm:pt>
    <dgm:pt modelId="{7372A870-24B3-416B-9E1D-434F08A0AC75}" type="sibTrans" cxnId="{DF6EFA08-F491-4DB6-B85D-6DE19A334950}">
      <dgm:prSet/>
      <dgm:spPr/>
      <dgm:t>
        <a:bodyPr/>
        <a:lstStyle/>
        <a:p>
          <a:endParaRPr lang="fr-BE"/>
        </a:p>
      </dgm:t>
    </dgm:pt>
    <dgm:pt modelId="{A8C735C3-F55C-4812-8703-FA8EA7BC632B}">
      <dgm:prSet phldrT="[Texte]"/>
      <dgm:spPr/>
      <dgm:t>
        <a:bodyPr/>
        <a:lstStyle/>
        <a:p>
          <a:r>
            <a:rPr lang="fr-BE" dirty="0" smtClean="0"/>
            <a:t>Changer les pratiques de consommation</a:t>
          </a:r>
          <a:endParaRPr lang="fr-BE" dirty="0"/>
        </a:p>
      </dgm:t>
    </dgm:pt>
    <dgm:pt modelId="{401DFEC6-4774-4B2C-905A-F5722C403D2E}" type="parTrans" cxnId="{51CF2368-F2E5-4B99-A35B-5220235118F2}">
      <dgm:prSet/>
      <dgm:spPr/>
      <dgm:t>
        <a:bodyPr/>
        <a:lstStyle/>
        <a:p>
          <a:endParaRPr lang="fr-BE"/>
        </a:p>
      </dgm:t>
    </dgm:pt>
    <dgm:pt modelId="{11E4210E-EEC9-4367-A93D-6CF74C7CB702}" type="sibTrans" cxnId="{51CF2368-F2E5-4B99-A35B-5220235118F2}">
      <dgm:prSet/>
      <dgm:spPr/>
      <dgm:t>
        <a:bodyPr/>
        <a:lstStyle/>
        <a:p>
          <a:endParaRPr lang="fr-BE"/>
        </a:p>
      </dgm:t>
    </dgm:pt>
    <dgm:pt modelId="{B74A9089-1351-4B4F-9290-6C3A8BCF07C4}">
      <dgm:prSet phldrT="[Texte]"/>
      <dgm:spPr/>
      <dgm:t>
        <a:bodyPr/>
        <a:lstStyle/>
        <a:p>
          <a:r>
            <a:rPr lang="fr-BE" dirty="0" smtClean="0"/>
            <a:t>Tout ce dont la demande</a:t>
          </a:r>
          <a:br>
            <a:rPr lang="fr-BE" dirty="0" smtClean="0"/>
          </a:br>
          <a:r>
            <a:rPr lang="fr-BE" dirty="0" smtClean="0"/>
            <a:t> s’emparera</a:t>
          </a:r>
          <a:endParaRPr lang="fr-BE" dirty="0"/>
        </a:p>
      </dgm:t>
    </dgm:pt>
    <dgm:pt modelId="{B5DBED4F-FC31-4B07-94AE-1AB19DADEE9B}" type="parTrans" cxnId="{7470837E-28F6-4F6C-9227-E674F81972CB}">
      <dgm:prSet/>
      <dgm:spPr/>
      <dgm:t>
        <a:bodyPr/>
        <a:lstStyle/>
        <a:p>
          <a:endParaRPr lang="fr-BE"/>
        </a:p>
      </dgm:t>
    </dgm:pt>
    <dgm:pt modelId="{0F32C5F1-8B7D-4C97-B7AE-98AB7755D4B8}" type="sibTrans" cxnId="{7470837E-28F6-4F6C-9227-E674F81972CB}">
      <dgm:prSet/>
      <dgm:spPr/>
      <dgm:t>
        <a:bodyPr/>
        <a:lstStyle/>
        <a:p>
          <a:endParaRPr lang="fr-BE"/>
        </a:p>
      </dgm:t>
    </dgm:pt>
    <dgm:pt modelId="{CE50AD9A-0B53-4AC7-AEEF-344D70B32FDE}">
      <dgm:prSet phldrT="[Texte]"/>
      <dgm:spPr/>
      <dgm:t>
        <a:bodyPr/>
        <a:lstStyle/>
        <a:p>
          <a:r>
            <a:rPr lang="fr-BE" dirty="0" smtClean="0"/>
            <a:t>Renforcer la coopération entre habitants</a:t>
          </a:r>
          <a:endParaRPr lang="fr-BE" dirty="0"/>
        </a:p>
      </dgm:t>
    </dgm:pt>
    <dgm:pt modelId="{FF620942-76FA-4D1C-87C9-B19BAE1FAA57}" type="parTrans" cxnId="{33E05C0B-4CA8-4FF6-84B5-2A8F71094576}">
      <dgm:prSet/>
      <dgm:spPr/>
      <dgm:t>
        <a:bodyPr/>
        <a:lstStyle/>
        <a:p>
          <a:endParaRPr lang="fr-BE"/>
        </a:p>
      </dgm:t>
    </dgm:pt>
    <dgm:pt modelId="{05234970-FA72-443A-A914-6D9850D698C4}" type="sibTrans" cxnId="{33E05C0B-4CA8-4FF6-84B5-2A8F71094576}">
      <dgm:prSet/>
      <dgm:spPr/>
      <dgm:t>
        <a:bodyPr/>
        <a:lstStyle/>
        <a:p>
          <a:endParaRPr lang="fr-BE"/>
        </a:p>
      </dgm:t>
    </dgm:pt>
    <dgm:pt modelId="{8F6067CD-A1F0-4BFD-90FA-B10BC1F00F78}">
      <dgm:prSet phldrT="[Texte]"/>
      <dgm:spPr/>
      <dgm:t>
        <a:bodyPr/>
        <a:lstStyle/>
        <a:p>
          <a:r>
            <a:rPr lang="fr-BE" smtClean="0"/>
            <a:t>Assurances</a:t>
          </a:r>
          <a:endParaRPr lang="fr-BE" dirty="0"/>
        </a:p>
      </dgm:t>
    </dgm:pt>
    <dgm:pt modelId="{48A805E3-6959-4A4D-8DAC-0D25F705E83A}" type="parTrans" cxnId="{220FA180-2102-415F-9233-BE0D12431959}">
      <dgm:prSet/>
      <dgm:spPr/>
      <dgm:t>
        <a:bodyPr/>
        <a:lstStyle/>
        <a:p>
          <a:endParaRPr lang="fr-BE"/>
        </a:p>
      </dgm:t>
    </dgm:pt>
    <dgm:pt modelId="{F8CCC5CE-8F61-4260-AEFF-39A3FEBB5C30}" type="sibTrans" cxnId="{220FA180-2102-415F-9233-BE0D12431959}">
      <dgm:prSet/>
      <dgm:spPr/>
      <dgm:t>
        <a:bodyPr/>
        <a:lstStyle/>
        <a:p>
          <a:endParaRPr lang="fr-BE"/>
        </a:p>
      </dgm:t>
    </dgm:pt>
    <dgm:pt modelId="{4BD00E7F-2235-4D4F-A286-4DE8AC0A6394}">
      <dgm:prSet phldrT="[Texte]"/>
      <dgm:spPr/>
      <dgm:t>
        <a:bodyPr/>
        <a:lstStyle/>
        <a:p>
          <a:r>
            <a:rPr lang="fr-BE" smtClean="0"/>
            <a:t>Papier </a:t>
          </a:r>
          <a:r>
            <a:rPr lang="fr-BE" dirty="0" smtClean="0"/>
            <a:t>de toilette, produits d’entretien</a:t>
          </a:r>
          <a:endParaRPr lang="fr-BE" dirty="0"/>
        </a:p>
      </dgm:t>
    </dgm:pt>
    <dgm:pt modelId="{426704B1-6D74-40B1-9894-EAD3B1A9628B}" type="parTrans" cxnId="{D5AF972D-E434-4756-9C9F-5230B0B0B11D}">
      <dgm:prSet/>
      <dgm:spPr/>
      <dgm:t>
        <a:bodyPr/>
        <a:lstStyle/>
        <a:p>
          <a:endParaRPr lang="fr-BE"/>
        </a:p>
      </dgm:t>
    </dgm:pt>
    <dgm:pt modelId="{0045AEC6-1FA7-4D87-8FF4-62A50997D624}" type="sibTrans" cxnId="{D5AF972D-E434-4756-9C9F-5230B0B0B11D}">
      <dgm:prSet/>
      <dgm:spPr/>
      <dgm:t>
        <a:bodyPr/>
        <a:lstStyle/>
        <a:p>
          <a:endParaRPr lang="fr-BE"/>
        </a:p>
      </dgm:t>
    </dgm:pt>
    <dgm:pt modelId="{F4B9264E-A239-4FB0-AD0C-D3485F1F9CF6}" type="pres">
      <dgm:prSet presAssocID="{179098BE-DD8C-4543-81F7-7E6912B8A0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924DE27B-9A71-49A9-A9F6-0F262C8F5B84}" type="pres">
      <dgm:prSet presAssocID="{EA55F5B4-195C-42E5-8122-666DA9567DE9}" presName="node" presStyleLbl="node1" presStyleIdx="0" presStyleCnt="2" custLinFactNeighborX="-1386" custLinFactNeighborY="161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D0BB591-5D3F-4990-82DA-188A96014F03}" type="pres">
      <dgm:prSet presAssocID="{B08CC5D7-5244-4351-B314-C545C3430AEE}" presName="sibTrans" presStyleCnt="0"/>
      <dgm:spPr/>
    </dgm:pt>
    <dgm:pt modelId="{A2FFC8A9-6423-4C35-86B9-BBC706DBA2DF}" type="pres">
      <dgm:prSet presAssocID="{AA4DB157-15AC-4729-AC28-27CC3A2E8F50}" presName="node" presStyleLbl="node1" presStyleIdx="1" presStyleCnt="2" custLinFactNeighborX="-2570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85C5451B-096D-46D2-8C6F-DA62854FBCA9}" srcId="{AA4DB157-15AC-4729-AC28-27CC3A2E8F50}" destId="{B03D6863-D35C-4E05-BFA0-D4241C975D5D}" srcOrd="1" destOrd="0" parTransId="{E8BC2D5D-49B8-4F05-B436-F77F1C977667}" sibTransId="{5EA8FAFF-12E6-492C-B48E-9734ABDF9765}"/>
    <dgm:cxn modelId="{32EB4777-6524-4E9E-B963-7F74421AE9D1}" srcId="{EA55F5B4-195C-42E5-8122-666DA9567DE9}" destId="{7F74EC70-6682-4A58-9728-D91FA8DEBD45}" srcOrd="1" destOrd="0" parTransId="{161016F0-9CED-4085-B8A9-76DB0F80893E}" sibTransId="{C3B3395E-2443-43E3-8F93-BDF1BC8725E9}"/>
    <dgm:cxn modelId="{05347E56-CC4E-45D1-B546-7310F5291D40}" type="presOf" srcId="{EF56038E-AF81-46AE-9BD0-F63C4529313E}" destId="{A2FFC8A9-6423-4C35-86B9-BBC706DBA2DF}" srcOrd="0" destOrd="7" presId="urn:microsoft.com/office/officeart/2005/8/layout/hList6"/>
    <dgm:cxn modelId="{F5A5833D-BFC4-46A1-B3A0-0BBDD127380F}" type="presOf" srcId="{CE50AD9A-0B53-4AC7-AEEF-344D70B32FDE}" destId="{924DE27B-9A71-49A9-A9F6-0F262C8F5B84}" srcOrd="0" destOrd="3" presId="urn:microsoft.com/office/officeart/2005/8/layout/hList6"/>
    <dgm:cxn modelId="{96685461-3166-4B37-9ACF-7C093E8505DB}" srcId="{179098BE-DD8C-4543-81F7-7E6912B8A005}" destId="{EA55F5B4-195C-42E5-8122-666DA9567DE9}" srcOrd="0" destOrd="0" parTransId="{C64AF710-4F60-4254-8FD7-8B5AFB895DE5}" sibTransId="{B08CC5D7-5244-4351-B314-C545C3430AEE}"/>
    <dgm:cxn modelId="{58FC1BE5-FC1F-402D-936D-558731696EE2}" srcId="{EA55F5B4-195C-42E5-8122-666DA9567DE9}" destId="{9FA48146-E89E-46A0-A2AA-7443FE9FC86D}" srcOrd="0" destOrd="0" parTransId="{8C639313-9F85-4286-A80E-80C2BE6312C7}" sibTransId="{51DF2966-9E55-4D0B-A8E9-3578345F958C}"/>
    <dgm:cxn modelId="{B3C72B28-BD76-4EA4-9CAA-A1D35D1BAB9A}" type="presOf" srcId="{9FA48146-E89E-46A0-A2AA-7443FE9FC86D}" destId="{924DE27B-9A71-49A9-A9F6-0F262C8F5B84}" srcOrd="0" destOrd="1" presId="urn:microsoft.com/office/officeart/2005/8/layout/hList6"/>
    <dgm:cxn modelId="{F98C6B14-3546-4241-A0CF-1EE5BDD87D1C}" type="presOf" srcId="{AA4DB157-15AC-4729-AC28-27CC3A2E8F50}" destId="{A2FFC8A9-6423-4C35-86B9-BBC706DBA2DF}" srcOrd="0" destOrd="0" presId="urn:microsoft.com/office/officeart/2005/8/layout/hList6"/>
    <dgm:cxn modelId="{B7B1BB3F-75FB-4EE9-BC3C-95363F3B7B3F}" type="presOf" srcId="{DA41ED30-1F79-4382-BCC7-64A54A748168}" destId="{A2FFC8A9-6423-4C35-86B9-BBC706DBA2DF}" srcOrd="0" destOrd="3" presId="urn:microsoft.com/office/officeart/2005/8/layout/hList6"/>
    <dgm:cxn modelId="{1F429625-7CD5-48D2-A7EE-E628C1440889}" type="presOf" srcId="{9E6A925C-FCCC-4C66-AE44-FD9A92F0741E}" destId="{A2FFC8A9-6423-4C35-86B9-BBC706DBA2DF}" srcOrd="0" destOrd="4" presId="urn:microsoft.com/office/officeart/2005/8/layout/hList6"/>
    <dgm:cxn modelId="{DF6EFA08-F491-4DB6-B85D-6DE19A334950}" srcId="{B03D6863-D35C-4E05-BFA0-D4241C975D5D}" destId="{EF56038E-AF81-46AE-9BD0-F63C4529313E}" srcOrd="1" destOrd="0" parTransId="{AFD9B02C-A831-4844-9381-5F5976FB704D}" sibTransId="{7372A870-24B3-416B-9E1D-434F08A0AC75}"/>
    <dgm:cxn modelId="{33E05C0B-4CA8-4FF6-84B5-2A8F71094576}" srcId="{EA55F5B4-195C-42E5-8122-666DA9567DE9}" destId="{CE50AD9A-0B53-4AC7-AEEF-344D70B32FDE}" srcOrd="2" destOrd="0" parTransId="{FF620942-76FA-4D1C-87C9-B19BAE1FAA57}" sibTransId="{05234970-FA72-443A-A914-6D9850D698C4}"/>
    <dgm:cxn modelId="{D24929F1-7B05-4587-BF85-56C76F6A5301}" type="presOf" srcId="{B74A9089-1351-4B4F-9290-6C3A8BCF07C4}" destId="{A2FFC8A9-6423-4C35-86B9-BBC706DBA2DF}" srcOrd="0" destOrd="8" presId="urn:microsoft.com/office/officeart/2005/8/layout/hList6"/>
    <dgm:cxn modelId="{7BC03C0A-9FDB-43C7-89E9-22C7381F4CF2}" type="presOf" srcId="{179098BE-DD8C-4543-81F7-7E6912B8A005}" destId="{F4B9264E-A239-4FB0-AD0C-D3485F1F9CF6}" srcOrd="0" destOrd="0" presId="urn:microsoft.com/office/officeart/2005/8/layout/hList6"/>
    <dgm:cxn modelId="{CB0D0912-EFC1-43B9-8E78-DB40885B72C1}" type="presOf" srcId="{335C30D5-A17F-404D-97C6-9B5275FEA95E}" destId="{A2FFC8A9-6423-4C35-86B9-BBC706DBA2DF}" srcOrd="0" destOrd="1" presId="urn:microsoft.com/office/officeart/2005/8/layout/hList6"/>
    <dgm:cxn modelId="{C125A8A1-7A89-45E3-9861-47AA6AE3E061}" type="presOf" srcId="{8F6067CD-A1F0-4BFD-90FA-B10BC1F00F78}" destId="{A2FFC8A9-6423-4C35-86B9-BBC706DBA2DF}" srcOrd="0" destOrd="2" presId="urn:microsoft.com/office/officeart/2005/8/layout/hList6"/>
    <dgm:cxn modelId="{F3655FF6-26AF-4B1C-8A51-295245A44E9E}" type="presOf" srcId="{4BD00E7F-2235-4D4F-A286-4DE8AC0A6394}" destId="{A2FFC8A9-6423-4C35-86B9-BBC706DBA2DF}" srcOrd="0" destOrd="6" presId="urn:microsoft.com/office/officeart/2005/8/layout/hList6"/>
    <dgm:cxn modelId="{A8B620E4-1EC9-4F3F-A8D3-E8B070CE3E1C}" srcId="{AA4DB157-15AC-4729-AC28-27CC3A2E8F50}" destId="{335C30D5-A17F-404D-97C6-9B5275FEA95E}" srcOrd="0" destOrd="0" parTransId="{955053C8-9DD2-4E41-BF96-87440749A2E7}" sibTransId="{B633B279-4328-4533-A1E2-1BE61BF307AD}"/>
    <dgm:cxn modelId="{CFF9F637-7BFA-4719-973C-DF620B43CF81}" type="presOf" srcId="{EA55F5B4-195C-42E5-8122-666DA9567DE9}" destId="{924DE27B-9A71-49A9-A9F6-0F262C8F5B84}" srcOrd="0" destOrd="0" presId="urn:microsoft.com/office/officeart/2005/8/layout/hList6"/>
    <dgm:cxn modelId="{220FA180-2102-415F-9233-BE0D12431959}" srcId="{335C30D5-A17F-404D-97C6-9B5275FEA95E}" destId="{8F6067CD-A1F0-4BFD-90FA-B10BC1F00F78}" srcOrd="0" destOrd="0" parTransId="{48A805E3-6959-4A4D-8DAC-0D25F705E83A}" sibTransId="{F8CCC5CE-8F61-4260-AEFF-39A3FEBB5C30}"/>
    <dgm:cxn modelId="{7470837E-28F6-4F6C-9227-E674F81972CB}" srcId="{AA4DB157-15AC-4729-AC28-27CC3A2E8F50}" destId="{B74A9089-1351-4B4F-9290-6C3A8BCF07C4}" srcOrd="2" destOrd="0" parTransId="{B5DBED4F-FC31-4B07-94AE-1AB19DADEE9B}" sibTransId="{0F32C5F1-8B7D-4C97-B7AE-98AB7755D4B8}"/>
    <dgm:cxn modelId="{D5AF972D-E434-4756-9C9F-5230B0B0B11D}" srcId="{B03D6863-D35C-4E05-BFA0-D4241C975D5D}" destId="{4BD00E7F-2235-4D4F-A286-4DE8AC0A6394}" srcOrd="0" destOrd="0" parTransId="{426704B1-6D74-40B1-9894-EAD3B1A9628B}" sibTransId="{0045AEC6-1FA7-4D87-8FF4-62A50997D624}"/>
    <dgm:cxn modelId="{2B7C634C-0A97-4050-AFAC-E58E5A4F0A84}" type="presOf" srcId="{7F74EC70-6682-4A58-9728-D91FA8DEBD45}" destId="{924DE27B-9A71-49A9-A9F6-0F262C8F5B84}" srcOrd="0" destOrd="2" presId="urn:microsoft.com/office/officeart/2005/8/layout/hList6"/>
    <dgm:cxn modelId="{D2BF093E-AA15-4482-AB73-E343406CA93C}" type="presOf" srcId="{B03D6863-D35C-4E05-BFA0-D4241C975D5D}" destId="{A2FFC8A9-6423-4C35-86B9-BBC706DBA2DF}" srcOrd="0" destOrd="5" presId="urn:microsoft.com/office/officeart/2005/8/layout/hList6"/>
    <dgm:cxn modelId="{83CA89A1-22E0-4586-A954-D13F57C6846B}" srcId="{335C30D5-A17F-404D-97C6-9B5275FEA95E}" destId="{9E6A925C-FCCC-4C66-AE44-FD9A92F0741E}" srcOrd="2" destOrd="0" parTransId="{9246A3C5-6863-46E6-BEE4-FB3575947528}" sibTransId="{0BA7AB96-D872-401C-B3AC-ABCDC5A8B8AA}"/>
    <dgm:cxn modelId="{50E03A19-7025-40E4-B2E9-F0DB4FA7AD02}" srcId="{179098BE-DD8C-4543-81F7-7E6912B8A005}" destId="{AA4DB157-15AC-4729-AC28-27CC3A2E8F50}" srcOrd="1" destOrd="0" parTransId="{FAF015F2-5440-4C7B-BF1C-EE1115535C13}" sibTransId="{54619D2F-3258-4AB4-BB1E-574E83BC77CA}"/>
    <dgm:cxn modelId="{56450E87-189C-409F-AC76-AA67CD823BE7}" srcId="{335C30D5-A17F-404D-97C6-9B5275FEA95E}" destId="{DA41ED30-1F79-4382-BCC7-64A54A748168}" srcOrd="1" destOrd="0" parTransId="{02EFEAF8-884A-4D83-9453-E00C5233EFAA}" sibTransId="{86F93BF6-583D-43A9-BC09-DCFA62D23BD6}"/>
    <dgm:cxn modelId="{3042014B-D909-4E5F-8D54-7E020F8C88DD}" type="presOf" srcId="{A8C735C3-F55C-4812-8703-FA8EA7BC632B}" destId="{924DE27B-9A71-49A9-A9F6-0F262C8F5B84}" srcOrd="0" destOrd="4" presId="urn:microsoft.com/office/officeart/2005/8/layout/hList6"/>
    <dgm:cxn modelId="{51CF2368-F2E5-4B99-A35B-5220235118F2}" srcId="{EA55F5B4-195C-42E5-8122-666DA9567DE9}" destId="{A8C735C3-F55C-4812-8703-FA8EA7BC632B}" srcOrd="3" destOrd="0" parTransId="{401DFEC6-4774-4B2C-905A-F5722C403D2E}" sibTransId="{11E4210E-EEC9-4367-A93D-6CF74C7CB702}"/>
    <dgm:cxn modelId="{38AADD56-E707-448D-ACDD-609D524F8A82}" type="presParOf" srcId="{F4B9264E-A239-4FB0-AD0C-D3485F1F9CF6}" destId="{924DE27B-9A71-49A9-A9F6-0F262C8F5B84}" srcOrd="0" destOrd="0" presId="urn:microsoft.com/office/officeart/2005/8/layout/hList6"/>
    <dgm:cxn modelId="{C519ABD1-0220-4B5F-ACBC-EA89221B22A9}" type="presParOf" srcId="{F4B9264E-A239-4FB0-AD0C-D3485F1F9CF6}" destId="{DD0BB591-5D3F-4990-82DA-188A96014F03}" srcOrd="1" destOrd="0" presId="urn:microsoft.com/office/officeart/2005/8/layout/hList6"/>
    <dgm:cxn modelId="{B8A4BB3A-62F7-48A3-B165-1CA84C4741B4}" type="presParOf" srcId="{F4B9264E-A239-4FB0-AD0C-D3485F1F9CF6}" destId="{A2FFC8A9-6423-4C35-86B9-BBC706DBA2DF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D2B1CA7-17D1-42C8-9EEE-39B0DFE896D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847E0DB8-F678-4B4D-8449-FA49D4058FCC}">
      <dgm:prSet phldrT="[Texte]"/>
      <dgm:spPr/>
      <dgm:t>
        <a:bodyPr/>
        <a:lstStyle/>
        <a:p>
          <a:r>
            <a:rPr lang="fr-BE" dirty="0" err="1" smtClean="0"/>
            <a:t>Autoconstruction</a:t>
          </a:r>
          <a:endParaRPr lang="fr-BE" dirty="0"/>
        </a:p>
      </dgm:t>
    </dgm:pt>
    <dgm:pt modelId="{AF3A7B21-AD32-45A2-AC10-A6ACEDD86ACF}" type="parTrans" cxnId="{C42BF3FE-06E8-4E99-A04F-BC6794E1CE70}">
      <dgm:prSet/>
      <dgm:spPr/>
      <dgm:t>
        <a:bodyPr/>
        <a:lstStyle/>
        <a:p>
          <a:endParaRPr lang="fr-BE"/>
        </a:p>
      </dgm:t>
    </dgm:pt>
    <dgm:pt modelId="{660C7A95-FF21-451F-9BDD-B7251946FAAE}" type="sibTrans" cxnId="{C42BF3FE-06E8-4E99-A04F-BC6794E1CE70}">
      <dgm:prSet/>
      <dgm:spPr/>
      <dgm:t>
        <a:bodyPr/>
        <a:lstStyle/>
        <a:p>
          <a:endParaRPr lang="fr-BE"/>
        </a:p>
      </dgm:t>
    </dgm:pt>
    <dgm:pt modelId="{CA53D2C8-9030-4C5E-8FBD-4162802378EA}">
      <dgm:prSet phldrT="[Texte]"/>
      <dgm:spPr/>
      <dgm:t>
        <a:bodyPr/>
        <a:lstStyle/>
        <a:p>
          <a:r>
            <a:rPr lang="fr-BE" dirty="0" smtClean="0"/>
            <a:t>Respect des ressources naturelles</a:t>
          </a:r>
          <a:endParaRPr lang="fr-BE" dirty="0"/>
        </a:p>
      </dgm:t>
    </dgm:pt>
    <dgm:pt modelId="{800AB27E-68B3-44A0-8C63-8D277A2ED0B5}" type="parTrans" cxnId="{2043937C-45A2-4569-9386-54B938A7C6CB}">
      <dgm:prSet/>
      <dgm:spPr/>
      <dgm:t>
        <a:bodyPr/>
        <a:lstStyle/>
        <a:p>
          <a:endParaRPr lang="fr-BE"/>
        </a:p>
      </dgm:t>
    </dgm:pt>
    <dgm:pt modelId="{DFF8D860-5A98-4D62-ABC7-510373456DBE}" type="sibTrans" cxnId="{2043937C-45A2-4569-9386-54B938A7C6CB}">
      <dgm:prSet/>
      <dgm:spPr/>
      <dgm:t>
        <a:bodyPr/>
        <a:lstStyle/>
        <a:p>
          <a:endParaRPr lang="fr-BE"/>
        </a:p>
      </dgm:t>
    </dgm:pt>
    <dgm:pt modelId="{895C8AD2-5D0E-4F5A-A793-B010E8E6E593}">
      <dgm:prSet phldrT="[Texte]"/>
      <dgm:spPr/>
      <dgm:t>
        <a:bodyPr/>
        <a:lstStyle/>
        <a:p>
          <a:r>
            <a:rPr lang="fr-BE" dirty="0" smtClean="0"/>
            <a:t>Matériau ou système constructif alternatif</a:t>
          </a:r>
          <a:endParaRPr lang="fr-BE" dirty="0"/>
        </a:p>
      </dgm:t>
    </dgm:pt>
    <dgm:pt modelId="{AA2AE09E-26B2-4BB7-BE32-9E24AC9C1942}" type="parTrans" cxnId="{E878F8EA-C650-4FE0-B748-4FF279469533}">
      <dgm:prSet/>
      <dgm:spPr/>
      <dgm:t>
        <a:bodyPr/>
        <a:lstStyle/>
        <a:p>
          <a:endParaRPr lang="fr-BE"/>
        </a:p>
      </dgm:t>
    </dgm:pt>
    <dgm:pt modelId="{79FF5EFC-1913-4614-8558-68F57A61AA6F}" type="sibTrans" cxnId="{E878F8EA-C650-4FE0-B748-4FF279469533}">
      <dgm:prSet/>
      <dgm:spPr/>
      <dgm:t>
        <a:bodyPr/>
        <a:lstStyle/>
        <a:p>
          <a:endParaRPr lang="fr-BE"/>
        </a:p>
      </dgm:t>
    </dgm:pt>
    <dgm:pt modelId="{BEDCE6E5-EEC2-4349-921B-6E7624631CD4}" type="pres">
      <dgm:prSet presAssocID="{6D2B1CA7-17D1-42C8-9EEE-39B0DFE896D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4291FC05-6408-4A21-98DD-C657D682DD28}" type="pres">
      <dgm:prSet presAssocID="{847E0DB8-F678-4B4D-8449-FA49D4058FCC}" presName="composite" presStyleCnt="0"/>
      <dgm:spPr/>
    </dgm:pt>
    <dgm:pt modelId="{6AB0293C-B7B3-4EFC-B8EC-5D80BE2B7091}" type="pres">
      <dgm:prSet presAssocID="{847E0DB8-F678-4B4D-8449-FA49D4058FCC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B6632BD-F6EA-4D8D-BA86-FF09913BA03D}" type="pres">
      <dgm:prSet presAssocID="{847E0DB8-F678-4B4D-8449-FA49D4058FCC}" presName="rect2" presStyleLbl="fgImgPlace1" presStyleIdx="0" presStyleCnt="3" custScaleX="142540" custScaleY="101435" custLinFactNeighborX="-52404" custLinFactNeighborY="200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BE"/>
        </a:p>
      </dgm:t>
    </dgm:pt>
    <dgm:pt modelId="{B2BEA732-8C4C-4883-B8FE-02FF71EAE527}" type="pres">
      <dgm:prSet presAssocID="{660C7A95-FF21-451F-9BDD-B7251946FAAE}" presName="sibTrans" presStyleCnt="0"/>
      <dgm:spPr/>
    </dgm:pt>
    <dgm:pt modelId="{ADC2DFB2-19DA-4616-9B45-B1022122D8E5}" type="pres">
      <dgm:prSet presAssocID="{CA53D2C8-9030-4C5E-8FBD-4162802378EA}" presName="composite" presStyleCnt="0"/>
      <dgm:spPr/>
    </dgm:pt>
    <dgm:pt modelId="{6632C4B3-F196-4521-A574-A70B12AF7E49}" type="pres">
      <dgm:prSet presAssocID="{CA53D2C8-9030-4C5E-8FBD-4162802378EA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399292E-FB92-4567-9C43-51DD82C16ADA}" type="pres">
      <dgm:prSet presAssocID="{CA53D2C8-9030-4C5E-8FBD-4162802378EA}" presName="rect2" presStyleLbl="fgImgPlace1" presStyleIdx="1" presStyleCnt="3" custScaleX="151411" custScaleY="96307" custLinFactNeighborX="-54054" custLinFactNeighborY="-318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fr-BE"/>
        </a:p>
      </dgm:t>
    </dgm:pt>
    <dgm:pt modelId="{95D351EF-0AAF-45F1-8CA1-55BB8F05DDA4}" type="pres">
      <dgm:prSet presAssocID="{DFF8D860-5A98-4D62-ABC7-510373456DBE}" presName="sibTrans" presStyleCnt="0"/>
      <dgm:spPr/>
    </dgm:pt>
    <dgm:pt modelId="{724E7786-13A8-4CCD-9F40-3CEC6E02EDF6}" type="pres">
      <dgm:prSet presAssocID="{895C8AD2-5D0E-4F5A-A793-B010E8E6E593}" presName="composite" presStyleCnt="0"/>
      <dgm:spPr/>
    </dgm:pt>
    <dgm:pt modelId="{C118CC65-3F85-4263-B30B-A6EBAD44A72B}" type="pres">
      <dgm:prSet presAssocID="{895C8AD2-5D0E-4F5A-A793-B010E8E6E593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1AFB0F3-FB3C-4D0B-B060-9278EFD59605}" type="pres">
      <dgm:prSet presAssocID="{895C8AD2-5D0E-4F5A-A793-B010E8E6E593}" presName="rect2" presStyleLbl="fgImgPlace1" presStyleIdx="2" presStyleCnt="3" custScaleX="156874" custScaleY="93431" custLinFactNeighborX="-50466" custLinFactNeighborY="-828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fr-BE"/>
        </a:p>
      </dgm:t>
    </dgm:pt>
  </dgm:ptLst>
  <dgm:cxnLst>
    <dgm:cxn modelId="{C42BF3FE-06E8-4E99-A04F-BC6794E1CE70}" srcId="{6D2B1CA7-17D1-42C8-9EEE-39B0DFE896D6}" destId="{847E0DB8-F678-4B4D-8449-FA49D4058FCC}" srcOrd="0" destOrd="0" parTransId="{AF3A7B21-AD32-45A2-AC10-A6ACEDD86ACF}" sibTransId="{660C7A95-FF21-451F-9BDD-B7251946FAAE}"/>
    <dgm:cxn modelId="{C102407F-CF5C-4791-8813-EB0344C111B1}" type="presOf" srcId="{847E0DB8-F678-4B4D-8449-FA49D4058FCC}" destId="{6AB0293C-B7B3-4EFC-B8EC-5D80BE2B7091}" srcOrd="0" destOrd="0" presId="urn:microsoft.com/office/officeart/2008/layout/PictureStrips"/>
    <dgm:cxn modelId="{2043937C-45A2-4569-9386-54B938A7C6CB}" srcId="{6D2B1CA7-17D1-42C8-9EEE-39B0DFE896D6}" destId="{CA53D2C8-9030-4C5E-8FBD-4162802378EA}" srcOrd="1" destOrd="0" parTransId="{800AB27E-68B3-44A0-8C63-8D277A2ED0B5}" sibTransId="{DFF8D860-5A98-4D62-ABC7-510373456DBE}"/>
    <dgm:cxn modelId="{CF08759A-D127-4F9B-87DD-8C4608D35AEC}" type="presOf" srcId="{CA53D2C8-9030-4C5E-8FBD-4162802378EA}" destId="{6632C4B3-F196-4521-A574-A70B12AF7E49}" srcOrd="0" destOrd="0" presId="urn:microsoft.com/office/officeart/2008/layout/PictureStrips"/>
    <dgm:cxn modelId="{BC35026E-75E7-4B5C-9D4E-3922F253B9B3}" type="presOf" srcId="{6D2B1CA7-17D1-42C8-9EEE-39B0DFE896D6}" destId="{BEDCE6E5-EEC2-4349-921B-6E7624631CD4}" srcOrd="0" destOrd="0" presId="urn:microsoft.com/office/officeart/2008/layout/PictureStrips"/>
    <dgm:cxn modelId="{E419FC92-89E2-4A80-A275-9B9DC79414D5}" type="presOf" srcId="{895C8AD2-5D0E-4F5A-A793-B010E8E6E593}" destId="{C118CC65-3F85-4263-B30B-A6EBAD44A72B}" srcOrd="0" destOrd="0" presId="urn:microsoft.com/office/officeart/2008/layout/PictureStrips"/>
    <dgm:cxn modelId="{E878F8EA-C650-4FE0-B748-4FF279469533}" srcId="{6D2B1CA7-17D1-42C8-9EEE-39B0DFE896D6}" destId="{895C8AD2-5D0E-4F5A-A793-B010E8E6E593}" srcOrd="2" destOrd="0" parTransId="{AA2AE09E-26B2-4BB7-BE32-9E24AC9C1942}" sibTransId="{79FF5EFC-1913-4614-8558-68F57A61AA6F}"/>
    <dgm:cxn modelId="{4EB5F2B5-565B-44D7-881B-D8FA069D3914}" type="presParOf" srcId="{BEDCE6E5-EEC2-4349-921B-6E7624631CD4}" destId="{4291FC05-6408-4A21-98DD-C657D682DD28}" srcOrd="0" destOrd="0" presId="urn:microsoft.com/office/officeart/2008/layout/PictureStrips"/>
    <dgm:cxn modelId="{F0229CC2-429E-435E-BB1F-9279B5E48430}" type="presParOf" srcId="{4291FC05-6408-4A21-98DD-C657D682DD28}" destId="{6AB0293C-B7B3-4EFC-B8EC-5D80BE2B7091}" srcOrd="0" destOrd="0" presId="urn:microsoft.com/office/officeart/2008/layout/PictureStrips"/>
    <dgm:cxn modelId="{1EC49202-A58A-4540-B1F8-A3F136453DF9}" type="presParOf" srcId="{4291FC05-6408-4A21-98DD-C657D682DD28}" destId="{FB6632BD-F6EA-4D8D-BA86-FF09913BA03D}" srcOrd="1" destOrd="0" presId="urn:microsoft.com/office/officeart/2008/layout/PictureStrips"/>
    <dgm:cxn modelId="{41B5804C-82FE-4ADB-88F7-133DD87AE759}" type="presParOf" srcId="{BEDCE6E5-EEC2-4349-921B-6E7624631CD4}" destId="{B2BEA732-8C4C-4883-B8FE-02FF71EAE527}" srcOrd="1" destOrd="0" presId="urn:microsoft.com/office/officeart/2008/layout/PictureStrips"/>
    <dgm:cxn modelId="{38ACF80B-9B01-4772-AAA4-FA2639659D23}" type="presParOf" srcId="{BEDCE6E5-EEC2-4349-921B-6E7624631CD4}" destId="{ADC2DFB2-19DA-4616-9B45-B1022122D8E5}" srcOrd="2" destOrd="0" presId="urn:microsoft.com/office/officeart/2008/layout/PictureStrips"/>
    <dgm:cxn modelId="{C686DB33-5740-43B5-A426-113F99A6222E}" type="presParOf" srcId="{ADC2DFB2-19DA-4616-9B45-B1022122D8E5}" destId="{6632C4B3-F196-4521-A574-A70B12AF7E49}" srcOrd="0" destOrd="0" presId="urn:microsoft.com/office/officeart/2008/layout/PictureStrips"/>
    <dgm:cxn modelId="{DAA8476B-4959-4F2B-8B6C-BCE77197A19D}" type="presParOf" srcId="{ADC2DFB2-19DA-4616-9B45-B1022122D8E5}" destId="{A399292E-FB92-4567-9C43-51DD82C16ADA}" srcOrd="1" destOrd="0" presId="urn:microsoft.com/office/officeart/2008/layout/PictureStrips"/>
    <dgm:cxn modelId="{90234E28-4B56-459C-8E86-E81A39F20BB5}" type="presParOf" srcId="{BEDCE6E5-EEC2-4349-921B-6E7624631CD4}" destId="{95D351EF-0AAF-45F1-8CA1-55BB8F05DDA4}" srcOrd="3" destOrd="0" presId="urn:microsoft.com/office/officeart/2008/layout/PictureStrips"/>
    <dgm:cxn modelId="{1D1CB987-A3FC-434F-A3BD-FE4CC4606A9D}" type="presParOf" srcId="{BEDCE6E5-EEC2-4349-921B-6E7624631CD4}" destId="{724E7786-13A8-4CCD-9F40-3CEC6E02EDF6}" srcOrd="4" destOrd="0" presId="urn:microsoft.com/office/officeart/2008/layout/PictureStrips"/>
    <dgm:cxn modelId="{196EE722-D661-4CAA-A5C4-C3FBA059EE63}" type="presParOf" srcId="{724E7786-13A8-4CCD-9F40-3CEC6E02EDF6}" destId="{C118CC65-3F85-4263-B30B-A6EBAD44A72B}" srcOrd="0" destOrd="0" presId="urn:microsoft.com/office/officeart/2008/layout/PictureStrips"/>
    <dgm:cxn modelId="{EE7617D4-D739-4800-AF94-86882C11C566}" type="presParOf" srcId="{724E7786-13A8-4CCD-9F40-3CEC6E02EDF6}" destId="{01AFB0F3-FB3C-4D0B-B060-9278EFD5960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D802F-17E6-4041-BD65-D4B77FC6887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CD02686B-3453-4E82-9211-B2BE342DEE31}">
      <dgm:prSet phldrT="[Texte]"/>
      <dgm:spPr/>
      <dgm:t>
        <a:bodyPr/>
        <a:lstStyle/>
        <a:p>
          <a:r>
            <a:rPr lang="fr-BE" dirty="0" smtClean="0"/>
            <a:t>Havresac</a:t>
          </a:r>
          <a:endParaRPr lang="fr-BE" dirty="0"/>
        </a:p>
      </dgm:t>
    </dgm:pt>
    <dgm:pt modelId="{F8E0954E-4215-40F3-B151-68736DEECAF0}" type="parTrans" cxnId="{04C35FE2-F1C5-4F87-8F22-2DD5BC57768F}">
      <dgm:prSet/>
      <dgm:spPr/>
      <dgm:t>
        <a:bodyPr/>
        <a:lstStyle/>
        <a:p>
          <a:endParaRPr lang="fr-BE"/>
        </a:p>
      </dgm:t>
    </dgm:pt>
    <dgm:pt modelId="{A37C03FE-62AE-4095-A0AF-1D3D03653C75}" type="sibTrans" cxnId="{04C35FE2-F1C5-4F87-8F22-2DD5BC57768F}">
      <dgm:prSet/>
      <dgm:spPr/>
      <dgm:t>
        <a:bodyPr/>
        <a:lstStyle/>
        <a:p>
          <a:endParaRPr lang="fr-BE"/>
        </a:p>
      </dgm:t>
    </dgm:pt>
    <dgm:pt modelId="{F3269B6B-9A74-4593-8798-A5DBDEAD3A1F}">
      <dgm:prSet phldrT="[Texte]"/>
      <dgm:spPr/>
      <dgm:t>
        <a:bodyPr/>
        <a:lstStyle/>
        <a:p>
          <a:r>
            <a:rPr lang="fr-BE" dirty="0" smtClean="0"/>
            <a:t>Nouveaux agencements architecturaux</a:t>
          </a:r>
          <a:endParaRPr lang="fr-BE" dirty="0"/>
        </a:p>
      </dgm:t>
    </dgm:pt>
    <dgm:pt modelId="{90E865D6-3BA2-4D39-A368-585AA29C6B7F}" type="parTrans" cxnId="{3182695E-FE99-4EBE-BD80-413D146C3902}">
      <dgm:prSet/>
      <dgm:spPr/>
      <dgm:t>
        <a:bodyPr/>
        <a:lstStyle/>
        <a:p>
          <a:endParaRPr lang="fr-BE"/>
        </a:p>
      </dgm:t>
    </dgm:pt>
    <dgm:pt modelId="{B94AB465-A978-4072-9332-2313842DACFF}" type="sibTrans" cxnId="{3182695E-FE99-4EBE-BD80-413D146C3902}">
      <dgm:prSet/>
      <dgm:spPr/>
      <dgm:t>
        <a:bodyPr/>
        <a:lstStyle/>
        <a:p>
          <a:endParaRPr lang="fr-BE"/>
        </a:p>
      </dgm:t>
    </dgm:pt>
    <dgm:pt modelId="{937D70BA-FF47-4CA8-8EB9-849FE4C536F4}">
      <dgm:prSet phldrT="[Texte]"/>
      <dgm:spPr/>
      <dgm:t>
        <a:bodyPr/>
        <a:lstStyle/>
        <a:p>
          <a:r>
            <a:rPr lang="fr-BE" dirty="0" smtClean="0"/>
            <a:t>Habitat et participation</a:t>
          </a:r>
          <a:endParaRPr lang="fr-BE" dirty="0"/>
        </a:p>
      </dgm:t>
    </dgm:pt>
    <dgm:pt modelId="{DBD5AB4B-C9E6-470A-BB74-FB192C211CAF}" type="parTrans" cxnId="{42CBE126-0B11-43BF-A278-139C3F000D26}">
      <dgm:prSet/>
      <dgm:spPr/>
      <dgm:t>
        <a:bodyPr/>
        <a:lstStyle/>
        <a:p>
          <a:endParaRPr lang="fr-BE"/>
        </a:p>
      </dgm:t>
    </dgm:pt>
    <dgm:pt modelId="{656CBAA3-FBF1-4689-B1D4-2F3E01231F35}" type="sibTrans" cxnId="{42CBE126-0B11-43BF-A278-139C3F000D26}">
      <dgm:prSet/>
      <dgm:spPr/>
      <dgm:t>
        <a:bodyPr/>
        <a:lstStyle/>
        <a:p>
          <a:endParaRPr lang="fr-BE"/>
        </a:p>
      </dgm:t>
    </dgm:pt>
    <dgm:pt modelId="{1547C120-C154-4CC8-8488-D3ACEF38859E}">
      <dgm:prSet phldrT="[Texte]"/>
      <dgm:spPr/>
      <dgm:t>
        <a:bodyPr/>
        <a:lstStyle/>
        <a:p>
          <a:r>
            <a:rPr lang="fr-BE" dirty="0" smtClean="0"/>
            <a:t>Nouveaux processus de construction</a:t>
          </a:r>
          <a:endParaRPr lang="fr-BE" dirty="0"/>
        </a:p>
      </dgm:t>
    </dgm:pt>
    <dgm:pt modelId="{ED4FDB4A-3A35-4AA2-95F6-536F66BEFB2E}" type="parTrans" cxnId="{80921575-0D15-47B4-91FC-D68C90B93EB9}">
      <dgm:prSet/>
      <dgm:spPr/>
      <dgm:t>
        <a:bodyPr/>
        <a:lstStyle/>
        <a:p>
          <a:endParaRPr lang="fr-BE"/>
        </a:p>
      </dgm:t>
    </dgm:pt>
    <dgm:pt modelId="{87DCD5BE-DC7E-46AF-AFB0-4249DA9DB478}" type="sibTrans" cxnId="{80921575-0D15-47B4-91FC-D68C90B93EB9}">
      <dgm:prSet/>
      <dgm:spPr/>
      <dgm:t>
        <a:bodyPr/>
        <a:lstStyle/>
        <a:p>
          <a:endParaRPr lang="fr-BE"/>
        </a:p>
      </dgm:t>
    </dgm:pt>
    <dgm:pt modelId="{CBB87234-874F-4467-BA3B-20A312463A15}">
      <dgm:prSet phldrT="[Texte]"/>
      <dgm:spPr/>
      <dgm:t>
        <a:bodyPr/>
        <a:lstStyle/>
        <a:p>
          <a:endParaRPr lang="fr-BE" dirty="0"/>
        </a:p>
      </dgm:t>
    </dgm:pt>
    <dgm:pt modelId="{AB023AA2-5D9C-465B-95DE-026D31221CB1}" type="parTrans" cxnId="{C41BD7EB-604E-4C12-BC08-3CE8E089F207}">
      <dgm:prSet/>
      <dgm:spPr/>
      <dgm:t>
        <a:bodyPr/>
        <a:lstStyle/>
        <a:p>
          <a:endParaRPr lang="fr-BE"/>
        </a:p>
      </dgm:t>
    </dgm:pt>
    <dgm:pt modelId="{FFD5D23E-B729-4EDB-9BBC-192DF260BFC1}" type="sibTrans" cxnId="{C41BD7EB-604E-4C12-BC08-3CE8E089F207}">
      <dgm:prSet/>
      <dgm:spPr/>
      <dgm:t>
        <a:bodyPr/>
        <a:lstStyle/>
        <a:p>
          <a:endParaRPr lang="fr-BE"/>
        </a:p>
      </dgm:t>
    </dgm:pt>
    <dgm:pt modelId="{7D2F6BF6-C951-42E6-A1CF-DEA530EFE764}">
      <dgm:prSet phldrT="[Texte]"/>
      <dgm:spPr/>
      <dgm:t>
        <a:bodyPr/>
        <a:lstStyle/>
        <a:p>
          <a:r>
            <a:rPr lang="fr-BE" dirty="0" smtClean="0"/>
            <a:t>Nouveaux usages de matériaux</a:t>
          </a:r>
          <a:endParaRPr lang="fr-BE" dirty="0"/>
        </a:p>
      </dgm:t>
    </dgm:pt>
    <dgm:pt modelId="{3AA7FB43-471C-4EF6-8E0A-6BC666A68F96}" type="parTrans" cxnId="{9B383FCA-CE03-4530-8FA7-36E05F39C242}">
      <dgm:prSet/>
      <dgm:spPr/>
      <dgm:t>
        <a:bodyPr/>
        <a:lstStyle/>
        <a:p>
          <a:endParaRPr lang="fr-BE"/>
        </a:p>
      </dgm:t>
    </dgm:pt>
    <dgm:pt modelId="{78A752F1-9480-44EC-9778-A0DAC9E132F9}" type="sibTrans" cxnId="{9B383FCA-CE03-4530-8FA7-36E05F39C242}">
      <dgm:prSet/>
      <dgm:spPr/>
      <dgm:t>
        <a:bodyPr/>
        <a:lstStyle/>
        <a:p>
          <a:endParaRPr lang="fr-BE"/>
        </a:p>
      </dgm:t>
    </dgm:pt>
    <dgm:pt modelId="{029066D6-B1C6-44B6-815F-ADFB24192F1E}">
      <dgm:prSet phldrT="[Texte]"/>
      <dgm:spPr/>
      <dgm:t>
        <a:bodyPr/>
        <a:lstStyle/>
        <a:p>
          <a:r>
            <a:rPr lang="fr-BE" dirty="0" smtClean="0"/>
            <a:t>Nouveaux modèles juridique et financier ‘prêt à l’emploi’</a:t>
          </a:r>
          <a:endParaRPr lang="fr-BE" dirty="0"/>
        </a:p>
      </dgm:t>
    </dgm:pt>
    <dgm:pt modelId="{6FB67B46-C23B-4531-AD83-0AFAF0165C8A}" type="parTrans" cxnId="{F4850EDC-3A15-476F-8EFD-250A0D2F5BFE}">
      <dgm:prSet/>
      <dgm:spPr/>
      <dgm:t>
        <a:bodyPr/>
        <a:lstStyle/>
        <a:p>
          <a:endParaRPr lang="fr-BE"/>
        </a:p>
      </dgm:t>
    </dgm:pt>
    <dgm:pt modelId="{A0A6CED5-F18B-4D77-BA74-1A2FBE5EAF7E}" type="sibTrans" cxnId="{F4850EDC-3A15-476F-8EFD-250A0D2F5BFE}">
      <dgm:prSet/>
      <dgm:spPr/>
      <dgm:t>
        <a:bodyPr/>
        <a:lstStyle/>
        <a:p>
          <a:endParaRPr lang="fr-BE"/>
        </a:p>
      </dgm:t>
    </dgm:pt>
    <dgm:pt modelId="{F81140D8-6888-446C-884A-3967D40E435A}">
      <dgm:prSet phldrT="[Texte]"/>
      <dgm:spPr/>
      <dgm:t>
        <a:bodyPr/>
        <a:lstStyle/>
        <a:p>
          <a:endParaRPr lang="fr-BE" dirty="0"/>
        </a:p>
      </dgm:t>
    </dgm:pt>
    <dgm:pt modelId="{1AA88E9F-C370-4ABF-A05A-93838DF61D25}" type="parTrans" cxnId="{879F0F54-2420-4438-8B21-3F0F4A22A3E4}">
      <dgm:prSet/>
      <dgm:spPr/>
      <dgm:t>
        <a:bodyPr/>
        <a:lstStyle/>
        <a:p>
          <a:endParaRPr lang="fr-BE"/>
        </a:p>
      </dgm:t>
    </dgm:pt>
    <dgm:pt modelId="{795D14CE-90EC-4C67-883C-D4CC10066C28}" type="sibTrans" cxnId="{879F0F54-2420-4438-8B21-3F0F4A22A3E4}">
      <dgm:prSet/>
      <dgm:spPr/>
      <dgm:t>
        <a:bodyPr/>
        <a:lstStyle/>
        <a:p>
          <a:endParaRPr lang="fr-BE"/>
        </a:p>
      </dgm:t>
    </dgm:pt>
    <dgm:pt modelId="{32B8CDD3-29F0-41CE-81B9-13F64EC4C8AB}" type="pres">
      <dgm:prSet presAssocID="{162D802F-17E6-4041-BD65-D4B77FC6887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C8B3194F-CA79-4706-AAFA-59C6DEA2A348}" type="pres">
      <dgm:prSet presAssocID="{CD02686B-3453-4E82-9211-B2BE342DEE31}" presName="comp" presStyleCnt="0"/>
      <dgm:spPr/>
    </dgm:pt>
    <dgm:pt modelId="{6F5D5DFC-1781-4A24-9FFA-97F0C92088AA}" type="pres">
      <dgm:prSet presAssocID="{CD02686B-3453-4E82-9211-B2BE342DEE31}" presName="box" presStyleLbl="node1" presStyleIdx="0" presStyleCnt="2" custLinFactNeighborX="-12397" custLinFactNeighborY="-2850"/>
      <dgm:spPr/>
      <dgm:t>
        <a:bodyPr/>
        <a:lstStyle/>
        <a:p>
          <a:endParaRPr lang="fr-BE"/>
        </a:p>
      </dgm:t>
    </dgm:pt>
    <dgm:pt modelId="{DF7A9681-A4AE-4DC0-9E9A-FC7B2F6A62A5}" type="pres">
      <dgm:prSet presAssocID="{CD02686B-3453-4E82-9211-B2BE342DEE31}" presName="img" presStyleLbl="fgImgPlace1" presStyleIdx="0" presStyleCnt="2"/>
      <dgm:spPr/>
    </dgm:pt>
    <dgm:pt modelId="{A44733C4-0CD5-4B6D-A8A4-68D274E29E4A}" type="pres">
      <dgm:prSet presAssocID="{CD02686B-3453-4E82-9211-B2BE342DEE31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590F3FC-B28D-41C6-863B-97864F28052F}" type="pres">
      <dgm:prSet presAssocID="{A37C03FE-62AE-4095-A0AF-1D3D03653C75}" presName="spacer" presStyleCnt="0"/>
      <dgm:spPr/>
    </dgm:pt>
    <dgm:pt modelId="{2C2B8389-5928-42C1-A619-5E0D9A740FB5}" type="pres">
      <dgm:prSet presAssocID="{937D70BA-FF47-4CA8-8EB9-849FE4C536F4}" presName="comp" presStyleCnt="0"/>
      <dgm:spPr/>
    </dgm:pt>
    <dgm:pt modelId="{5C7F9D25-CA78-41E5-BD75-C420D44D36B9}" type="pres">
      <dgm:prSet presAssocID="{937D70BA-FF47-4CA8-8EB9-849FE4C536F4}" presName="box" presStyleLbl="node1" presStyleIdx="1" presStyleCnt="2"/>
      <dgm:spPr/>
      <dgm:t>
        <a:bodyPr/>
        <a:lstStyle/>
        <a:p>
          <a:endParaRPr lang="fr-BE"/>
        </a:p>
      </dgm:t>
    </dgm:pt>
    <dgm:pt modelId="{4DBD0739-8781-43D9-8BA4-48E4CD966063}" type="pres">
      <dgm:prSet presAssocID="{937D70BA-FF47-4CA8-8EB9-849FE4C536F4}" presName="img" presStyleLbl="fgImgPlace1" presStyleIdx="1" presStyleCnt="2" custScaleX="98055" custScaleY="73612" custLinFactNeighborX="-4029" custLinFactNeighborY="54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BE"/>
        </a:p>
      </dgm:t>
    </dgm:pt>
    <dgm:pt modelId="{972B65F6-FA12-4A52-8EE2-445763010BD9}" type="pres">
      <dgm:prSet presAssocID="{937D70BA-FF47-4CA8-8EB9-849FE4C536F4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2CBE126-0B11-43BF-A278-139C3F000D26}" srcId="{162D802F-17E6-4041-BD65-D4B77FC68877}" destId="{937D70BA-FF47-4CA8-8EB9-849FE4C536F4}" srcOrd="1" destOrd="0" parTransId="{DBD5AB4B-C9E6-470A-BB74-FB192C211CAF}" sibTransId="{656CBAA3-FBF1-4689-B1D4-2F3E01231F35}"/>
    <dgm:cxn modelId="{A218B97E-B961-447A-BF53-5A409875148B}" type="presOf" srcId="{1547C120-C154-4CC8-8488-D3ACEF38859E}" destId="{6F5D5DFC-1781-4A24-9FFA-97F0C92088AA}" srcOrd="0" destOrd="2" presId="urn:microsoft.com/office/officeart/2005/8/layout/vList4"/>
    <dgm:cxn modelId="{0662245D-7D9A-4080-94D4-67973A46AFC1}" type="presOf" srcId="{7D2F6BF6-C951-42E6-A1CF-DEA530EFE764}" destId="{A44733C4-0CD5-4B6D-A8A4-68D274E29E4A}" srcOrd="1" destOrd="3" presId="urn:microsoft.com/office/officeart/2005/8/layout/vList4"/>
    <dgm:cxn modelId="{9DA7C2FB-3012-4C2A-97F4-9F82A12891B6}" type="presOf" srcId="{CBB87234-874F-4467-BA3B-20A312463A15}" destId="{A44733C4-0CD5-4B6D-A8A4-68D274E29E4A}" srcOrd="1" destOrd="4" presId="urn:microsoft.com/office/officeart/2005/8/layout/vList4"/>
    <dgm:cxn modelId="{F4850EDC-3A15-476F-8EFD-250A0D2F5BFE}" srcId="{937D70BA-FF47-4CA8-8EB9-849FE4C536F4}" destId="{029066D6-B1C6-44B6-815F-ADFB24192F1E}" srcOrd="0" destOrd="0" parTransId="{6FB67B46-C23B-4531-AD83-0AFAF0165C8A}" sibTransId="{A0A6CED5-F18B-4D77-BA74-1A2FBE5EAF7E}"/>
    <dgm:cxn modelId="{879F0F54-2420-4438-8B21-3F0F4A22A3E4}" srcId="{937D70BA-FF47-4CA8-8EB9-849FE4C536F4}" destId="{F81140D8-6888-446C-884A-3967D40E435A}" srcOrd="1" destOrd="0" parTransId="{1AA88E9F-C370-4ABF-A05A-93838DF61D25}" sibTransId="{795D14CE-90EC-4C67-883C-D4CC10066C28}"/>
    <dgm:cxn modelId="{A8CB0EAF-0700-44F1-A4BA-E2E025D1CBE1}" type="presOf" srcId="{029066D6-B1C6-44B6-815F-ADFB24192F1E}" destId="{972B65F6-FA12-4A52-8EE2-445763010BD9}" srcOrd="1" destOrd="1" presId="urn:microsoft.com/office/officeart/2005/8/layout/vList4"/>
    <dgm:cxn modelId="{3C80C7C0-FFD5-48AE-8C44-3DDAD2FC11A7}" type="presOf" srcId="{937D70BA-FF47-4CA8-8EB9-849FE4C536F4}" destId="{972B65F6-FA12-4A52-8EE2-445763010BD9}" srcOrd="1" destOrd="0" presId="urn:microsoft.com/office/officeart/2005/8/layout/vList4"/>
    <dgm:cxn modelId="{FB47BD63-0506-4308-81BF-E6E4F10346DC}" type="presOf" srcId="{F3269B6B-9A74-4593-8798-A5DBDEAD3A1F}" destId="{6F5D5DFC-1781-4A24-9FFA-97F0C92088AA}" srcOrd="0" destOrd="1" presId="urn:microsoft.com/office/officeart/2005/8/layout/vList4"/>
    <dgm:cxn modelId="{C41BD7EB-604E-4C12-BC08-3CE8E089F207}" srcId="{CD02686B-3453-4E82-9211-B2BE342DEE31}" destId="{CBB87234-874F-4467-BA3B-20A312463A15}" srcOrd="3" destOrd="0" parTransId="{AB023AA2-5D9C-465B-95DE-026D31221CB1}" sibTransId="{FFD5D23E-B729-4EDB-9BBC-192DF260BFC1}"/>
    <dgm:cxn modelId="{23F0003F-BB30-4993-8C87-C2C2A98F8917}" type="presOf" srcId="{F3269B6B-9A74-4593-8798-A5DBDEAD3A1F}" destId="{A44733C4-0CD5-4B6D-A8A4-68D274E29E4A}" srcOrd="1" destOrd="1" presId="urn:microsoft.com/office/officeart/2005/8/layout/vList4"/>
    <dgm:cxn modelId="{80921575-0D15-47B4-91FC-D68C90B93EB9}" srcId="{CD02686B-3453-4E82-9211-B2BE342DEE31}" destId="{1547C120-C154-4CC8-8488-D3ACEF38859E}" srcOrd="1" destOrd="0" parTransId="{ED4FDB4A-3A35-4AA2-95F6-536F66BEFB2E}" sibTransId="{87DCD5BE-DC7E-46AF-AFB0-4249DA9DB478}"/>
    <dgm:cxn modelId="{D82FFBE3-40B0-40BF-AE3B-32C7FB1E7987}" type="presOf" srcId="{1547C120-C154-4CC8-8488-D3ACEF38859E}" destId="{A44733C4-0CD5-4B6D-A8A4-68D274E29E4A}" srcOrd="1" destOrd="2" presId="urn:microsoft.com/office/officeart/2005/8/layout/vList4"/>
    <dgm:cxn modelId="{7B927432-9CE7-45AB-872D-734677732C76}" type="presOf" srcId="{CD02686B-3453-4E82-9211-B2BE342DEE31}" destId="{6F5D5DFC-1781-4A24-9FFA-97F0C92088AA}" srcOrd="0" destOrd="0" presId="urn:microsoft.com/office/officeart/2005/8/layout/vList4"/>
    <dgm:cxn modelId="{87E4406D-6A0E-4A71-8C64-C0A6A3ADD0A0}" type="presOf" srcId="{F81140D8-6888-446C-884A-3967D40E435A}" destId="{972B65F6-FA12-4A52-8EE2-445763010BD9}" srcOrd="1" destOrd="2" presId="urn:microsoft.com/office/officeart/2005/8/layout/vList4"/>
    <dgm:cxn modelId="{18732A18-98AB-4322-B070-21E5270A386D}" type="presOf" srcId="{CBB87234-874F-4467-BA3B-20A312463A15}" destId="{6F5D5DFC-1781-4A24-9FFA-97F0C92088AA}" srcOrd="0" destOrd="4" presId="urn:microsoft.com/office/officeart/2005/8/layout/vList4"/>
    <dgm:cxn modelId="{91C71B7C-F7EE-4CA2-85A3-CCAEECD4FAE6}" type="presOf" srcId="{029066D6-B1C6-44B6-815F-ADFB24192F1E}" destId="{5C7F9D25-CA78-41E5-BD75-C420D44D36B9}" srcOrd="0" destOrd="1" presId="urn:microsoft.com/office/officeart/2005/8/layout/vList4"/>
    <dgm:cxn modelId="{C9690F74-C313-4ED5-8D86-035CC7249DAF}" type="presOf" srcId="{937D70BA-FF47-4CA8-8EB9-849FE4C536F4}" destId="{5C7F9D25-CA78-41E5-BD75-C420D44D36B9}" srcOrd="0" destOrd="0" presId="urn:microsoft.com/office/officeart/2005/8/layout/vList4"/>
    <dgm:cxn modelId="{D7D756EC-D4DB-4E05-B7AE-EE2DA2DBCBD6}" type="presOf" srcId="{F81140D8-6888-446C-884A-3967D40E435A}" destId="{5C7F9D25-CA78-41E5-BD75-C420D44D36B9}" srcOrd="0" destOrd="2" presId="urn:microsoft.com/office/officeart/2005/8/layout/vList4"/>
    <dgm:cxn modelId="{4C07FBDC-C16E-41CC-9DED-7A0A19461A32}" type="presOf" srcId="{CD02686B-3453-4E82-9211-B2BE342DEE31}" destId="{A44733C4-0CD5-4B6D-A8A4-68D274E29E4A}" srcOrd="1" destOrd="0" presId="urn:microsoft.com/office/officeart/2005/8/layout/vList4"/>
    <dgm:cxn modelId="{9B383FCA-CE03-4530-8FA7-36E05F39C242}" srcId="{CD02686B-3453-4E82-9211-B2BE342DEE31}" destId="{7D2F6BF6-C951-42E6-A1CF-DEA530EFE764}" srcOrd="2" destOrd="0" parTransId="{3AA7FB43-471C-4EF6-8E0A-6BC666A68F96}" sibTransId="{78A752F1-9480-44EC-9778-A0DAC9E132F9}"/>
    <dgm:cxn modelId="{3182695E-FE99-4EBE-BD80-413D146C3902}" srcId="{CD02686B-3453-4E82-9211-B2BE342DEE31}" destId="{F3269B6B-9A74-4593-8798-A5DBDEAD3A1F}" srcOrd="0" destOrd="0" parTransId="{90E865D6-3BA2-4D39-A368-585AA29C6B7F}" sibTransId="{B94AB465-A978-4072-9332-2313842DACFF}"/>
    <dgm:cxn modelId="{04C35FE2-F1C5-4F87-8F22-2DD5BC57768F}" srcId="{162D802F-17E6-4041-BD65-D4B77FC68877}" destId="{CD02686B-3453-4E82-9211-B2BE342DEE31}" srcOrd="0" destOrd="0" parTransId="{F8E0954E-4215-40F3-B151-68736DEECAF0}" sibTransId="{A37C03FE-62AE-4095-A0AF-1D3D03653C75}"/>
    <dgm:cxn modelId="{47F0ECCC-B5AA-42ED-A75B-608ECFD153DB}" type="presOf" srcId="{7D2F6BF6-C951-42E6-A1CF-DEA530EFE764}" destId="{6F5D5DFC-1781-4A24-9FFA-97F0C92088AA}" srcOrd="0" destOrd="3" presId="urn:microsoft.com/office/officeart/2005/8/layout/vList4"/>
    <dgm:cxn modelId="{B348DE4C-4224-4D2F-8B3F-D432300D6F8E}" type="presOf" srcId="{162D802F-17E6-4041-BD65-D4B77FC68877}" destId="{32B8CDD3-29F0-41CE-81B9-13F64EC4C8AB}" srcOrd="0" destOrd="0" presId="urn:microsoft.com/office/officeart/2005/8/layout/vList4"/>
    <dgm:cxn modelId="{5C8FFE1F-8625-4C2F-9153-F864C1F556CE}" type="presParOf" srcId="{32B8CDD3-29F0-41CE-81B9-13F64EC4C8AB}" destId="{C8B3194F-CA79-4706-AAFA-59C6DEA2A348}" srcOrd="0" destOrd="0" presId="urn:microsoft.com/office/officeart/2005/8/layout/vList4"/>
    <dgm:cxn modelId="{6F1916DF-F68E-4AF1-B6A2-690D7B75F07D}" type="presParOf" srcId="{C8B3194F-CA79-4706-AAFA-59C6DEA2A348}" destId="{6F5D5DFC-1781-4A24-9FFA-97F0C92088AA}" srcOrd="0" destOrd="0" presId="urn:microsoft.com/office/officeart/2005/8/layout/vList4"/>
    <dgm:cxn modelId="{9972783F-2976-41E0-8524-D6D261DAA239}" type="presParOf" srcId="{C8B3194F-CA79-4706-AAFA-59C6DEA2A348}" destId="{DF7A9681-A4AE-4DC0-9E9A-FC7B2F6A62A5}" srcOrd="1" destOrd="0" presId="urn:microsoft.com/office/officeart/2005/8/layout/vList4"/>
    <dgm:cxn modelId="{66B10A3D-3191-4E17-8F1A-C6F63E505B2D}" type="presParOf" srcId="{C8B3194F-CA79-4706-AAFA-59C6DEA2A348}" destId="{A44733C4-0CD5-4B6D-A8A4-68D274E29E4A}" srcOrd="2" destOrd="0" presId="urn:microsoft.com/office/officeart/2005/8/layout/vList4"/>
    <dgm:cxn modelId="{82E4A597-3B9E-4084-B05C-3C6EEF4CEB86}" type="presParOf" srcId="{32B8CDD3-29F0-41CE-81B9-13F64EC4C8AB}" destId="{5590F3FC-B28D-41C6-863B-97864F28052F}" srcOrd="1" destOrd="0" presId="urn:microsoft.com/office/officeart/2005/8/layout/vList4"/>
    <dgm:cxn modelId="{CE8E54D5-1178-430F-9033-3FF1846A395E}" type="presParOf" srcId="{32B8CDD3-29F0-41CE-81B9-13F64EC4C8AB}" destId="{2C2B8389-5928-42C1-A619-5E0D9A740FB5}" srcOrd="2" destOrd="0" presId="urn:microsoft.com/office/officeart/2005/8/layout/vList4"/>
    <dgm:cxn modelId="{6C7ED2CE-FBD8-4FF0-B09E-18925403950D}" type="presParOf" srcId="{2C2B8389-5928-42C1-A619-5E0D9A740FB5}" destId="{5C7F9D25-CA78-41E5-BD75-C420D44D36B9}" srcOrd="0" destOrd="0" presId="urn:microsoft.com/office/officeart/2005/8/layout/vList4"/>
    <dgm:cxn modelId="{39782ED2-382F-4DC6-8AFE-41130A0F7D1E}" type="presParOf" srcId="{2C2B8389-5928-42C1-A619-5E0D9A740FB5}" destId="{4DBD0739-8781-43D9-8BA4-48E4CD966063}" srcOrd="1" destOrd="0" presId="urn:microsoft.com/office/officeart/2005/8/layout/vList4"/>
    <dgm:cxn modelId="{09281793-5182-4386-A286-F408F2E88477}" type="presParOf" srcId="{2C2B8389-5928-42C1-A619-5E0D9A740FB5}" destId="{972B65F6-FA12-4A52-8EE2-445763010BD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E05A10-7FCC-45D1-84FA-7D86827FC1D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3ECD838E-F06D-4FC9-A8BC-A47445BE694F}">
      <dgm:prSet phldrT="[Texte]"/>
      <dgm:spPr/>
      <dgm:t>
        <a:bodyPr/>
        <a:lstStyle/>
        <a:p>
          <a:r>
            <a:rPr lang="fr-BE" dirty="0" smtClean="0"/>
            <a:t>Posséder ensemble</a:t>
          </a:r>
          <a:endParaRPr lang="fr-BE" dirty="0"/>
        </a:p>
      </dgm:t>
    </dgm:pt>
    <dgm:pt modelId="{C85C1D0F-D7DF-4A61-952E-5A8F256B51A8}" type="parTrans" cxnId="{2AA96EE8-EB60-45A9-B4F6-3B1445EFAB2A}">
      <dgm:prSet/>
      <dgm:spPr/>
      <dgm:t>
        <a:bodyPr/>
        <a:lstStyle/>
        <a:p>
          <a:endParaRPr lang="fr-BE"/>
        </a:p>
      </dgm:t>
    </dgm:pt>
    <dgm:pt modelId="{D50C4AC5-0827-4A7F-9FED-FCB443595849}" type="sibTrans" cxnId="{2AA96EE8-EB60-45A9-B4F6-3B1445EFAB2A}">
      <dgm:prSet/>
      <dgm:spPr/>
      <dgm:t>
        <a:bodyPr/>
        <a:lstStyle/>
        <a:p>
          <a:endParaRPr lang="fr-BE"/>
        </a:p>
      </dgm:t>
    </dgm:pt>
    <dgm:pt modelId="{3243C792-F4E1-42F9-936F-B934CD61B3AF}">
      <dgm:prSet phldrT="[Texte]"/>
      <dgm:spPr/>
      <dgm:t>
        <a:bodyPr/>
        <a:lstStyle/>
        <a:p>
          <a:r>
            <a:rPr lang="fr-BE" dirty="0" smtClean="0"/>
            <a:t>II.</a:t>
          </a:r>
          <a:endParaRPr lang="fr-BE" dirty="0"/>
        </a:p>
      </dgm:t>
    </dgm:pt>
    <dgm:pt modelId="{1BC023C3-DDBA-4663-BCF5-0AC94013D9C0}" type="parTrans" cxnId="{0ACD3580-886B-4B5F-92CB-077557C275A4}">
      <dgm:prSet/>
      <dgm:spPr/>
      <dgm:t>
        <a:bodyPr/>
        <a:lstStyle/>
        <a:p>
          <a:endParaRPr lang="fr-BE"/>
        </a:p>
      </dgm:t>
    </dgm:pt>
    <dgm:pt modelId="{FBDDEC74-221F-4198-AE3F-9CEB4CDB5275}" type="sibTrans" cxnId="{0ACD3580-886B-4B5F-92CB-077557C275A4}">
      <dgm:prSet/>
      <dgm:spPr/>
      <dgm:t>
        <a:bodyPr/>
        <a:lstStyle/>
        <a:p>
          <a:endParaRPr lang="fr-BE"/>
        </a:p>
      </dgm:t>
    </dgm:pt>
    <dgm:pt modelId="{284A13CB-F15D-42F5-BE52-7EC4A135B719}">
      <dgm:prSet phldrT="[Texte]"/>
      <dgm:spPr/>
      <dgm:t>
        <a:bodyPr/>
        <a:lstStyle/>
        <a:p>
          <a:r>
            <a:rPr lang="fr-BE" dirty="0" smtClean="0"/>
            <a:t>Vivre ensemble</a:t>
          </a:r>
          <a:endParaRPr lang="fr-BE" dirty="0"/>
        </a:p>
      </dgm:t>
    </dgm:pt>
    <dgm:pt modelId="{C13158D5-CC8D-439C-99B6-67265262E613}" type="parTrans" cxnId="{49D9A8DF-0193-4600-999D-ABA21840E847}">
      <dgm:prSet/>
      <dgm:spPr/>
      <dgm:t>
        <a:bodyPr/>
        <a:lstStyle/>
        <a:p>
          <a:endParaRPr lang="fr-BE"/>
        </a:p>
      </dgm:t>
    </dgm:pt>
    <dgm:pt modelId="{6E3D8ED4-731D-41B5-9AB8-835B6E993089}" type="sibTrans" cxnId="{49D9A8DF-0193-4600-999D-ABA21840E847}">
      <dgm:prSet/>
      <dgm:spPr/>
      <dgm:t>
        <a:bodyPr/>
        <a:lstStyle/>
        <a:p>
          <a:endParaRPr lang="fr-BE"/>
        </a:p>
      </dgm:t>
    </dgm:pt>
    <dgm:pt modelId="{37D1919D-1469-4DA5-BCED-2CAFFA5A672F}">
      <dgm:prSet phldrT="[Texte]"/>
      <dgm:spPr/>
      <dgm:t>
        <a:bodyPr/>
        <a:lstStyle/>
        <a:p>
          <a:r>
            <a:rPr lang="fr-BE" dirty="0" smtClean="0"/>
            <a:t>I.</a:t>
          </a:r>
          <a:endParaRPr lang="fr-BE" dirty="0"/>
        </a:p>
      </dgm:t>
    </dgm:pt>
    <dgm:pt modelId="{3F3DE048-6C34-4B58-BE0A-39583FD562B3}" type="sibTrans" cxnId="{0AE3785B-FEAB-46FC-AAC9-21D812CB51F4}">
      <dgm:prSet/>
      <dgm:spPr/>
      <dgm:t>
        <a:bodyPr/>
        <a:lstStyle/>
        <a:p>
          <a:endParaRPr lang="fr-BE"/>
        </a:p>
      </dgm:t>
    </dgm:pt>
    <dgm:pt modelId="{530D91D5-804E-46CF-9B3D-5B48A20008E2}" type="parTrans" cxnId="{0AE3785B-FEAB-46FC-AAC9-21D812CB51F4}">
      <dgm:prSet/>
      <dgm:spPr/>
      <dgm:t>
        <a:bodyPr/>
        <a:lstStyle/>
        <a:p>
          <a:endParaRPr lang="fr-BE"/>
        </a:p>
      </dgm:t>
    </dgm:pt>
    <dgm:pt modelId="{3273959C-D5E1-4404-9386-BAD90933A81B}">
      <dgm:prSet phldrT="[Texte]"/>
      <dgm:spPr/>
      <dgm:t>
        <a:bodyPr/>
        <a:lstStyle/>
        <a:p>
          <a:r>
            <a:rPr lang="fr-BE" dirty="0" smtClean="0"/>
            <a:t>III.</a:t>
          </a:r>
          <a:endParaRPr lang="fr-BE" dirty="0"/>
        </a:p>
      </dgm:t>
    </dgm:pt>
    <dgm:pt modelId="{CE26D369-AB6E-4B2F-AA0A-BD49C25B043D}" type="parTrans" cxnId="{324CF3EC-E1F2-4B1C-B8FF-9D48F4FD58B6}">
      <dgm:prSet/>
      <dgm:spPr/>
      <dgm:t>
        <a:bodyPr/>
        <a:lstStyle/>
        <a:p>
          <a:endParaRPr lang="fr-BE"/>
        </a:p>
      </dgm:t>
    </dgm:pt>
    <dgm:pt modelId="{447BE06D-737D-408B-824D-1498B9B82969}" type="sibTrans" cxnId="{324CF3EC-E1F2-4B1C-B8FF-9D48F4FD58B6}">
      <dgm:prSet/>
      <dgm:spPr/>
      <dgm:t>
        <a:bodyPr/>
        <a:lstStyle/>
        <a:p>
          <a:endParaRPr lang="fr-BE"/>
        </a:p>
      </dgm:t>
    </dgm:pt>
    <dgm:pt modelId="{46E7DC57-223C-4FBF-A712-668565E957B2}">
      <dgm:prSet phldrT="[Texte]"/>
      <dgm:spPr/>
      <dgm:t>
        <a:bodyPr/>
        <a:lstStyle/>
        <a:p>
          <a:r>
            <a:rPr lang="fr-BE" dirty="0" smtClean="0"/>
            <a:t>Habiter ensemble</a:t>
          </a:r>
          <a:endParaRPr lang="fr-BE" dirty="0"/>
        </a:p>
      </dgm:t>
    </dgm:pt>
    <dgm:pt modelId="{3F26D6D3-F4A8-4AE1-9CD4-6244C3A21236}" type="parTrans" cxnId="{3C9141C7-8D17-48E1-9318-AA90A360E0A7}">
      <dgm:prSet/>
      <dgm:spPr/>
      <dgm:t>
        <a:bodyPr/>
        <a:lstStyle/>
        <a:p>
          <a:endParaRPr lang="fr-BE"/>
        </a:p>
      </dgm:t>
    </dgm:pt>
    <dgm:pt modelId="{1BB05876-6A6D-4251-A4C6-CD9960A60362}" type="sibTrans" cxnId="{3C9141C7-8D17-48E1-9318-AA90A360E0A7}">
      <dgm:prSet/>
      <dgm:spPr/>
      <dgm:t>
        <a:bodyPr/>
        <a:lstStyle/>
        <a:p>
          <a:endParaRPr lang="fr-BE"/>
        </a:p>
      </dgm:t>
    </dgm:pt>
    <dgm:pt modelId="{DD290D5F-6E02-49E8-8E13-AE6663BBD8D7}" type="pres">
      <dgm:prSet presAssocID="{89E05A10-7FCC-45D1-84FA-7D86827FC1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0CF38772-0F8A-4E0E-B485-4BDDFC9C2AA6}" type="pres">
      <dgm:prSet presAssocID="{37D1919D-1469-4DA5-BCED-2CAFFA5A672F}" presName="linNode" presStyleCnt="0"/>
      <dgm:spPr/>
    </dgm:pt>
    <dgm:pt modelId="{9911677E-8DE6-45A7-8DD5-9AE47879FD5A}" type="pres">
      <dgm:prSet presAssocID="{37D1919D-1469-4DA5-BCED-2CAFFA5A672F}" presName="parentText" presStyleLbl="node1" presStyleIdx="0" presStyleCnt="3" custFlipHor="1" custScaleX="39078" custLinFactNeighborX="-3149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DE34608-43E8-4507-9C0A-9A2356E48D98}" type="pres">
      <dgm:prSet presAssocID="{37D1919D-1469-4DA5-BCED-2CAFFA5A672F}" presName="descendantText" presStyleLbl="alignAccFollowNode1" presStyleIdx="0" presStyleCnt="3" custScaleX="13011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955D374-CD73-47FC-A3CE-8E3FF9A186D5}" type="pres">
      <dgm:prSet presAssocID="{3F3DE048-6C34-4B58-BE0A-39583FD562B3}" presName="sp" presStyleCnt="0"/>
      <dgm:spPr/>
    </dgm:pt>
    <dgm:pt modelId="{CFD63B58-7D7C-4086-8F49-DD28EF3B48D7}" type="pres">
      <dgm:prSet presAssocID="{3243C792-F4E1-42F9-936F-B934CD61B3AF}" presName="linNode" presStyleCnt="0"/>
      <dgm:spPr/>
    </dgm:pt>
    <dgm:pt modelId="{41E5861A-894E-4EBA-BDD6-56BD3C17A468}" type="pres">
      <dgm:prSet presAssocID="{3243C792-F4E1-42F9-936F-B934CD61B3AF}" presName="parentText" presStyleLbl="node1" presStyleIdx="1" presStyleCnt="3" custScaleX="36720" custLinFactNeighborX="-16480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F669B1A-5A10-411C-A6E0-B531A28D3792}" type="pres">
      <dgm:prSet presAssocID="{3243C792-F4E1-42F9-936F-B934CD61B3AF}" presName="descendantText" presStyleLbl="alignAccFollowNode1" presStyleIdx="1" presStyleCnt="3" custScaleX="13295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D53E0D1-345F-4C44-BE9C-7809F82EDF26}" type="pres">
      <dgm:prSet presAssocID="{FBDDEC74-221F-4198-AE3F-9CEB4CDB5275}" presName="sp" presStyleCnt="0"/>
      <dgm:spPr/>
    </dgm:pt>
    <dgm:pt modelId="{8EB9D616-458C-483B-9932-DB1B66A6C3F6}" type="pres">
      <dgm:prSet presAssocID="{3273959C-D5E1-4404-9386-BAD90933A81B}" presName="linNode" presStyleCnt="0"/>
      <dgm:spPr/>
    </dgm:pt>
    <dgm:pt modelId="{2E22922C-A35C-46F4-AA64-7F3EA5C91931}" type="pres">
      <dgm:prSet presAssocID="{3273959C-D5E1-4404-9386-BAD90933A81B}" presName="parentText" presStyleLbl="node1" presStyleIdx="2" presStyleCnt="3" custScaleX="35577">
        <dgm:presLayoutVars>
          <dgm:chMax val="1"/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80E9E4D-40B5-49A8-BC9B-CF6A4519E202}" type="pres">
      <dgm:prSet presAssocID="{3273959C-D5E1-4404-9386-BAD90933A81B}" presName="descendantText" presStyleLbl="alignAccFollowNode1" presStyleIdx="2" presStyleCnt="3" custScaleX="13322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5EFC466A-A5CE-4276-BDD4-D5857265C9C4}" type="presOf" srcId="{46E7DC57-223C-4FBF-A712-668565E957B2}" destId="{A80E9E4D-40B5-49A8-BC9B-CF6A4519E202}" srcOrd="0" destOrd="0" presId="urn:microsoft.com/office/officeart/2005/8/layout/vList5"/>
    <dgm:cxn modelId="{2AA96EE8-EB60-45A9-B4F6-3B1445EFAB2A}" srcId="{37D1919D-1469-4DA5-BCED-2CAFFA5A672F}" destId="{3ECD838E-F06D-4FC9-A8BC-A47445BE694F}" srcOrd="0" destOrd="0" parTransId="{C85C1D0F-D7DF-4A61-952E-5A8F256B51A8}" sibTransId="{D50C4AC5-0827-4A7F-9FED-FCB443595849}"/>
    <dgm:cxn modelId="{CFDCC970-2100-46B3-B76F-C99D92A5D569}" type="presOf" srcId="{3273959C-D5E1-4404-9386-BAD90933A81B}" destId="{2E22922C-A35C-46F4-AA64-7F3EA5C91931}" srcOrd="0" destOrd="0" presId="urn:microsoft.com/office/officeart/2005/8/layout/vList5"/>
    <dgm:cxn modelId="{BA3D0DA6-5A75-4CF7-A59A-D825007DC770}" type="presOf" srcId="{284A13CB-F15D-42F5-BE52-7EC4A135B719}" destId="{1F669B1A-5A10-411C-A6E0-B531A28D3792}" srcOrd="0" destOrd="0" presId="urn:microsoft.com/office/officeart/2005/8/layout/vList5"/>
    <dgm:cxn modelId="{B37FEEAF-02D9-4AB3-97C9-9C7B32ADD145}" type="presOf" srcId="{3243C792-F4E1-42F9-936F-B934CD61B3AF}" destId="{41E5861A-894E-4EBA-BDD6-56BD3C17A468}" srcOrd="0" destOrd="0" presId="urn:microsoft.com/office/officeart/2005/8/layout/vList5"/>
    <dgm:cxn modelId="{E931851B-A1E2-4C97-9466-99802330B03F}" type="presOf" srcId="{37D1919D-1469-4DA5-BCED-2CAFFA5A672F}" destId="{9911677E-8DE6-45A7-8DD5-9AE47879FD5A}" srcOrd="0" destOrd="0" presId="urn:microsoft.com/office/officeart/2005/8/layout/vList5"/>
    <dgm:cxn modelId="{0ACD3580-886B-4B5F-92CB-077557C275A4}" srcId="{89E05A10-7FCC-45D1-84FA-7D86827FC1D2}" destId="{3243C792-F4E1-42F9-936F-B934CD61B3AF}" srcOrd="1" destOrd="0" parTransId="{1BC023C3-DDBA-4663-BCF5-0AC94013D9C0}" sibTransId="{FBDDEC74-221F-4198-AE3F-9CEB4CDB5275}"/>
    <dgm:cxn modelId="{0AE3785B-FEAB-46FC-AAC9-21D812CB51F4}" srcId="{89E05A10-7FCC-45D1-84FA-7D86827FC1D2}" destId="{37D1919D-1469-4DA5-BCED-2CAFFA5A672F}" srcOrd="0" destOrd="0" parTransId="{530D91D5-804E-46CF-9B3D-5B48A20008E2}" sibTransId="{3F3DE048-6C34-4B58-BE0A-39583FD562B3}"/>
    <dgm:cxn modelId="{1C5C752A-9FA3-4B31-9C11-989958727100}" type="presOf" srcId="{3ECD838E-F06D-4FC9-A8BC-A47445BE694F}" destId="{DDE34608-43E8-4507-9C0A-9A2356E48D98}" srcOrd="0" destOrd="0" presId="urn:microsoft.com/office/officeart/2005/8/layout/vList5"/>
    <dgm:cxn modelId="{C901F443-DAAD-4CF8-BE8D-98D4FF1B7A05}" type="presOf" srcId="{89E05A10-7FCC-45D1-84FA-7D86827FC1D2}" destId="{DD290D5F-6E02-49E8-8E13-AE6663BBD8D7}" srcOrd="0" destOrd="0" presId="urn:microsoft.com/office/officeart/2005/8/layout/vList5"/>
    <dgm:cxn modelId="{3C9141C7-8D17-48E1-9318-AA90A360E0A7}" srcId="{3273959C-D5E1-4404-9386-BAD90933A81B}" destId="{46E7DC57-223C-4FBF-A712-668565E957B2}" srcOrd="0" destOrd="0" parTransId="{3F26D6D3-F4A8-4AE1-9CD4-6244C3A21236}" sibTransId="{1BB05876-6A6D-4251-A4C6-CD9960A60362}"/>
    <dgm:cxn modelId="{324CF3EC-E1F2-4B1C-B8FF-9D48F4FD58B6}" srcId="{89E05A10-7FCC-45D1-84FA-7D86827FC1D2}" destId="{3273959C-D5E1-4404-9386-BAD90933A81B}" srcOrd="2" destOrd="0" parTransId="{CE26D369-AB6E-4B2F-AA0A-BD49C25B043D}" sibTransId="{447BE06D-737D-408B-824D-1498B9B82969}"/>
    <dgm:cxn modelId="{49D9A8DF-0193-4600-999D-ABA21840E847}" srcId="{3243C792-F4E1-42F9-936F-B934CD61B3AF}" destId="{284A13CB-F15D-42F5-BE52-7EC4A135B719}" srcOrd="0" destOrd="0" parTransId="{C13158D5-CC8D-439C-99B6-67265262E613}" sibTransId="{6E3D8ED4-731D-41B5-9AB8-835B6E993089}"/>
    <dgm:cxn modelId="{7E6B9489-CD36-4B9F-913C-96E56C767BB1}" type="presParOf" srcId="{DD290D5F-6E02-49E8-8E13-AE6663BBD8D7}" destId="{0CF38772-0F8A-4E0E-B485-4BDDFC9C2AA6}" srcOrd="0" destOrd="0" presId="urn:microsoft.com/office/officeart/2005/8/layout/vList5"/>
    <dgm:cxn modelId="{9A4E6061-2E12-4755-B68E-162AC151D214}" type="presParOf" srcId="{0CF38772-0F8A-4E0E-B485-4BDDFC9C2AA6}" destId="{9911677E-8DE6-45A7-8DD5-9AE47879FD5A}" srcOrd="0" destOrd="0" presId="urn:microsoft.com/office/officeart/2005/8/layout/vList5"/>
    <dgm:cxn modelId="{65D82A27-A94C-4B2B-B3EA-0E9990B4C8F0}" type="presParOf" srcId="{0CF38772-0F8A-4E0E-B485-4BDDFC9C2AA6}" destId="{DDE34608-43E8-4507-9C0A-9A2356E48D98}" srcOrd="1" destOrd="0" presId="urn:microsoft.com/office/officeart/2005/8/layout/vList5"/>
    <dgm:cxn modelId="{43BC9C75-7930-43D7-A31A-0B460FAEA887}" type="presParOf" srcId="{DD290D5F-6E02-49E8-8E13-AE6663BBD8D7}" destId="{1955D374-CD73-47FC-A3CE-8E3FF9A186D5}" srcOrd="1" destOrd="0" presId="urn:microsoft.com/office/officeart/2005/8/layout/vList5"/>
    <dgm:cxn modelId="{BD12367A-F991-4124-9FC2-009425D7624E}" type="presParOf" srcId="{DD290D5F-6E02-49E8-8E13-AE6663BBD8D7}" destId="{CFD63B58-7D7C-4086-8F49-DD28EF3B48D7}" srcOrd="2" destOrd="0" presId="urn:microsoft.com/office/officeart/2005/8/layout/vList5"/>
    <dgm:cxn modelId="{F6980403-6BD8-44DE-AC9B-85A5AD63A7BD}" type="presParOf" srcId="{CFD63B58-7D7C-4086-8F49-DD28EF3B48D7}" destId="{41E5861A-894E-4EBA-BDD6-56BD3C17A468}" srcOrd="0" destOrd="0" presId="urn:microsoft.com/office/officeart/2005/8/layout/vList5"/>
    <dgm:cxn modelId="{FB878356-6BD9-4FA3-AEE0-F847414EB019}" type="presParOf" srcId="{CFD63B58-7D7C-4086-8F49-DD28EF3B48D7}" destId="{1F669B1A-5A10-411C-A6E0-B531A28D3792}" srcOrd="1" destOrd="0" presId="urn:microsoft.com/office/officeart/2005/8/layout/vList5"/>
    <dgm:cxn modelId="{7821B71A-6D57-4D74-81BC-3A40DAB1D86C}" type="presParOf" srcId="{DD290D5F-6E02-49E8-8E13-AE6663BBD8D7}" destId="{0D53E0D1-345F-4C44-BE9C-7809F82EDF26}" srcOrd="3" destOrd="0" presId="urn:microsoft.com/office/officeart/2005/8/layout/vList5"/>
    <dgm:cxn modelId="{93E0EA9E-A37A-426F-9883-0E9EE7008724}" type="presParOf" srcId="{DD290D5F-6E02-49E8-8E13-AE6663BBD8D7}" destId="{8EB9D616-458C-483B-9932-DB1B66A6C3F6}" srcOrd="4" destOrd="0" presId="urn:microsoft.com/office/officeart/2005/8/layout/vList5"/>
    <dgm:cxn modelId="{AD494935-64FB-40E3-B510-3300AA0238A5}" type="presParOf" srcId="{8EB9D616-458C-483B-9932-DB1B66A6C3F6}" destId="{2E22922C-A35C-46F4-AA64-7F3EA5C91931}" srcOrd="0" destOrd="0" presId="urn:microsoft.com/office/officeart/2005/8/layout/vList5"/>
    <dgm:cxn modelId="{6C497A4C-AD08-48E1-AEA4-4CB18CB835ED}" type="presParOf" srcId="{8EB9D616-458C-483B-9932-DB1B66A6C3F6}" destId="{A80E9E4D-40B5-49A8-BC9B-CF6A4519E2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3CAF78-A6DF-4FA5-A65C-2428EE629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7D3FAD-6DA5-45C7-9277-EE71EAA7ECDB}">
      <dgm:prSet phldrT="[Texte]"/>
      <dgm:spPr/>
      <dgm:t>
        <a:bodyPr/>
        <a:lstStyle/>
        <a:p>
          <a:r>
            <a:rPr lang="fr-BE" dirty="0" smtClean="0"/>
            <a:t>Pénurie de logements</a:t>
          </a:r>
          <a:endParaRPr lang="fr-BE" dirty="0"/>
        </a:p>
      </dgm:t>
    </dgm:pt>
    <dgm:pt modelId="{E2B48CEA-BCF7-45FD-86FC-B73A831D79E1}" type="parTrans" cxnId="{64CB9DB1-7162-4752-8C6A-82A7A928BDBA}">
      <dgm:prSet/>
      <dgm:spPr/>
      <dgm:t>
        <a:bodyPr/>
        <a:lstStyle/>
        <a:p>
          <a:endParaRPr lang="fr-BE"/>
        </a:p>
      </dgm:t>
    </dgm:pt>
    <dgm:pt modelId="{47F8C19D-666B-49F6-B067-300B635B0C8A}" type="sibTrans" cxnId="{64CB9DB1-7162-4752-8C6A-82A7A928BDBA}">
      <dgm:prSet/>
      <dgm:spPr/>
      <dgm:t>
        <a:bodyPr/>
        <a:lstStyle/>
        <a:p>
          <a:endParaRPr lang="fr-BE"/>
        </a:p>
      </dgm:t>
    </dgm:pt>
    <dgm:pt modelId="{C534CC29-5234-468D-AF2B-0B9F50A52B0E}">
      <dgm:prSet phldrT="[Texte]"/>
      <dgm:spPr/>
      <dgm:t>
        <a:bodyPr/>
        <a:lstStyle/>
        <a:p>
          <a:r>
            <a:rPr lang="fr-BE" dirty="0" smtClean="0"/>
            <a:t>Rénovation d’espaces inhabités</a:t>
          </a:r>
          <a:endParaRPr lang="fr-BE" dirty="0"/>
        </a:p>
      </dgm:t>
    </dgm:pt>
    <dgm:pt modelId="{0A2A6530-5800-489C-9980-E1AE45EB1AE9}" type="parTrans" cxnId="{6CE1ED53-2AF4-4096-96CE-A2D212258597}">
      <dgm:prSet/>
      <dgm:spPr/>
      <dgm:t>
        <a:bodyPr/>
        <a:lstStyle/>
        <a:p>
          <a:endParaRPr lang="fr-BE"/>
        </a:p>
      </dgm:t>
    </dgm:pt>
    <dgm:pt modelId="{4B5F4721-7737-4AD3-8D82-C2788AE51604}" type="sibTrans" cxnId="{6CE1ED53-2AF4-4096-96CE-A2D212258597}">
      <dgm:prSet/>
      <dgm:spPr/>
      <dgm:t>
        <a:bodyPr/>
        <a:lstStyle/>
        <a:p>
          <a:endParaRPr lang="fr-BE"/>
        </a:p>
      </dgm:t>
    </dgm:pt>
    <dgm:pt modelId="{0EEAE30B-F52A-45FD-A8A7-69AE0134F2C4}" type="pres">
      <dgm:prSet presAssocID="{B33CAF78-A6DF-4FA5-A65C-2428EE629346}" presName="Name0" presStyleCnt="0">
        <dgm:presLayoutVars>
          <dgm:dir/>
          <dgm:resizeHandles val="exact"/>
        </dgm:presLayoutVars>
      </dgm:prSet>
      <dgm:spPr/>
    </dgm:pt>
    <dgm:pt modelId="{F06A387A-C148-4E8C-BF45-F13240E42CA7}" type="pres">
      <dgm:prSet presAssocID="{257D3FAD-6DA5-45C7-9277-EE71EAA7ECD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A962901-F392-4747-B5E8-8AF67C48CA9A}" type="pres">
      <dgm:prSet presAssocID="{47F8C19D-666B-49F6-B067-300B635B0C8A}" presName="sibTrans" presStyleLbl="sibTrans2D1" presStyleIdx="0" presStyleCnt="1"/>
      <dgm:spPr/>
      <dgm:t>
        <a:bodyPr/>
        <a:lstStyle/>
        <a:p>
          <a:endParaRPr lang="fr-BE"/>
        </a:p>
      </dgm:t>
    </dgm:pt>
    <dgm:pt modelId="{5EFBD617-D458-4B55-8010-2D32ED9D0A18}" type="pres">
      <dgm:prSet presAssocID="{47F8C19D-666B-49F6-B067-300B635B0C8A}" presName="connectorText" presStyleLbl="sibTrans2D1" presStyleIdx="0" presStyleCnt="1"/>
      <dgm:spPr/>
      <dgm:t>
        <a:bodyPr/>
        <a:lstStyle/>
        <a:p>
          <a:endParaRPr lang="fr-BE"/>
        </a:p>
      </dgm:t>
    </dgm:pt>
    <dgm:pt modelId="{A411CE8B-6D28-43F7-8AC4-EB8E5EFD67E5}" type="pres">
      <dgm:prSet presAssocID="{C534CC29-5234-468D-AF2B-0B9F50A52B0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4EC2B228-3E4E-4BD2-AFFF-CB4A785EE905}" type="presOf" srcId="{B33CAF78-A6DF-4FA5-A65C-2428EE629346}" destId="{0EEAE30B-F52A-45FD-A8A7-69AE0134F2C4}" srcOrd="0" destOrd="0" presId="urn:microsoft.com/office/officeart/2005/8/layout/process1"/>
    <dgm:cxn modelId="{6CE1ED53-2AF4-4096-96CE-A2D212258597}" srcId="{B33CAF78-A6DF-4FA5-A65C-2428EE629346}" destId="{C534CC29-5234-468D-AF2B-0B9F50A52B0E}" srcOrd="1" destOrd="0" parTransId="{0A2A6530-5800-489C-9980-E1AE45EB1AE9}" sibTransId="{4B5F4721-7737-4AD3-8D82-C2788AE51604}"/>
    <dgm:cxn modelId="{7783A8A6-76A6-44C0-977E-1D24BD3B3A72}" type="presOf" srcId="{257D3FAD-6DA5-45C7-9277-EE71EAA7ECDB}" destId="{F06A387A-C148-4E8C-BF45-F13240E42CA7}" srcOrd="0" destOrd="0" presId="urn:microsoft.com/office/officeart/2005/8/layout/process1"/>
    <dgm:cxn modelId="{06B2C426-7D1D-4424-8027-2A09C85A2ADE}" type="presOf" srcId="{C534CC29-5234-468D-AF2B-0B9F50A52B0E}" destId="{A411CE8B-6D28-43F7-8AC4-EB8E5EFD67E5}" srcOrd="0" destOrd="0" presId="urn:microsoft.com/office/officeart/2005/8/layout/process1"/>
    <dgm:cxn modelId="{64CB9DB1-7162-4752-8C6A-82A7A928BDBA}" srcId="{B33CAF78-A6DF-4FA5-A65C-2428EE629346}" destId="{257D3FAD-6DA5-45C7-9277-EE71EAA7ECDB}" srcOrd="0" destOrd="0" parTransId="{E2B48CEA-BCF7-45FD-86FC-B73A831D79E1}" sibTransId="{47F8C19D-666B-49F6-B067-300B635B0C8A}"/>
    <dgm:cxn modelId="{AC17CE21-FD80-4696-807A-C7F785309FFB}" type="presOf" srcId="{47F8C19D-666B-49F6-B067-300B635B0C8A}" destId="{AA962901-F392-4747-B5E8-8AF67C48CA9A}" srcOrd="0" destOrd="0" presId="urn:microsoft.com/office/officeart/2005/8/layout/process1"/>
    <dgm:cxn modelId="{86E1FA42-1D44-4FF1-8698-5C92684B0AA2}" type="presOf" srcId="{47F8C19D-666B-49F6-B067-300B635B0C8A}" destId="{5EFBD617-D458-4B55-8010-2D32ED9D0A18}" srcOrd="1" destOrd="0" presId="urn:microsoft.com/office/officeart/2005/8/layout/process1"/>
    <dgm:cxn modelId="{78D527EB-0596-4EAB-BBCF-92B2D0D0234B}" type="presParOf" srcId="{0EEAE30B-F52A-45FD-A8A7-69AE0134F2C4}" destId="{F06A387A-C148-4E8C-BF45-F13240E42CA7}" srcOrd="0" destOrd="0" presId="urn:microsoft.com/office/officeart/2005/8/layout/process1"/>
    <dgm:cxn modelId="{C5595F7B-11FA-4F4F-83EE-48A1CF2B59BF}" type="presParOf" srcId="{0EEAE30B-F52A-45FD-A8A7-69AE0134F2C4}" destId="{AA962901-F392-4747-B5E8-8AF67C48CA9A}" srcOrd="1" destOrd="0" presId="urn:microsoft.com/office/officeart/2005/8/layout/process1"/>
    <dgm:cxn modelId="{A10116B3-5E70-4CF9-B8A6-C228F2CD5F41}" type="presParOf" srcId="{AA962901-F392-4747-B5E8-8AF67C48CA9A}" destId="{5EFBD617-D458-4B55-8010-2D32ED9D0A18}" srcOrd="0" destOrd="0" presId="urn:microsoft.com/office/officeart/2005/8/layout/process1"/>
    <dgm:cxn modelId="{E30A2471-139E-4885-954B-F04661A1E134}" type="presParOf" srcId="{0EEAE30B-F52A-45FD-A8A7-69AE0134F2C4}" destId="{A411CE8B-6D28-43F7-8AC4-EB8E5EFD67E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3CAF78-A6DF-4FA5-A65C-2428EE629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7D3FAD-6DA5-45C7-9277-EE71EAA7ECDB}">
      <dgm:prSet phldrT="[Texte]"/>
      <dgm:spPr/>
      <dgm:t>
        <a:bodyPr/>
        <a:lstStyle/>
        <a:p>
          <a:r>
            <a:rPr lang="fr-BE" dirty="0" smtClean="0"/>
            <a:t>Prix fonction du marché</a:t>
          </a:r>
          <a:endParaRPr lang="fr-BE" dirty="0"/>
        </a:p>
      </dgm:t>
    </dgm:pt>
    <dgm:pt modelId="{E2B48CEA-BCF7-45FD-86FC-B73A831D79E1}" type="parTrans" cxnId="{64CB9DB1-7162-4752-8C6A-82A7A928BDBA}">
      <dgm:prSet/>
      <dgm:spPr/>
      <dgm:t>
        <a:bodyPr/>
        <a:lstStyle/>
        <a:p>
          <a:endParaRPr lang="fr-BE"/>
        </a:p>
      </dgm:t>
    </dgm:pt>
    <dgm:pt modelId="{47F8C19D-666B-49F6-B067-300B635B0C8A}" type="sibTrans" cxnId="{64CB9DB1-7162-4752-8C6A-82A7A928BDBA}">
      <dgm:prSet/>
      <dgm:spPr/>
      <dgm:t>
        <a:bodyPr/>
        <a:lstStyle/>
        <a:p>
          <a:endParaRPr lang="fr-BE"/>
        </a:p>
      </dgm:t>
    </dgm:pt>
    <dgm:pt modelId="{2EED9157-3CF5-4965-B467-13A79EE9BC03}">
      <dgm:prSet phldrT="[Texte]"/>
      <dgm:spPr/>
      <dgm:t>
        <a:bodyPr/>
        <a:lstStyle/>
        <a:p>
          <a:r>
            <a:rPr lang="fr-BE" dirty="0" smtClean="0"/>
            <a:t>Prix réels</a:t>
          </a:r>
          <a:endParaRPr lang="fr-BE" dirty="0"/>
        </a:p>
      </dgm:t>
    </dgm:pt>
    <dgm:pt modelId="{F63C87F5-1FFA-4722-9ECA-2B5ACD81B526}" type="parTrans" cxnId="{7EE48FE0-B4E5-4197-8F31-D91CA5894C11}">
      <dgm:prSet/>
      <dgm:spPr/>
      <dgm:t>
        <a:bodyPr/>
        <a:lstStyle/>
        <a:p>
          <a:endParaRPr lang="fr-BE"/>
        </a:p>
      </dgm:t>
    </dgm:pt>
    <dgm:pt modelId="{15BE4607-0F67-498F-A5F6-729E8113BA57}" type="sibTrans" cxnId="{7EE48FE0-B4E5-4197-8F31-D91CA5894C11}">
      <dgm:prSet/>
      <dgm:spPr/>
      <dgm:t>
        <a:bodyPr/>
        <a:lstStyle/>
        <a:p>
          <a:endParaRPr lang="fr-BE"/>
        </a:p>
      </dgm:t>
    </dgm:pt>
    <dgm:pt modelId="{0EEAE30B-F52A-45FD-A8A7-69AE0134F2C4}" type="pres">
      <dgm:prSet presAssocID="{B33CAF78-A6DF-4FA5-A65C-2428EE629346}" presName="Name0" presStyleCnt="0">
        <dgm:presLayoutVars>
          <dgm:dir/>
          <dgm:resizeHandles val="exact"/>
        </dgm:presLayoutVars>
      </dgm:prSet>
      <dgm:spPr/>
    </dgm:pt>
    <dgm:pt modelId="{F06A387A-C148-4E8C-BF45-F13240E42CA7}" type="pres">
      <dgm:prSet presAssocID="{257D3FAD-6DA5-45C7-9277-EE71EAA7ECD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A962901-F392-4747-B5E8-8AF67C48CA9A}" type="pres">
      <dgm:prSet presAssocID="{47F8C19D-666B-49F6-B067-300B635B0C8A}" presName="sibTrans" presStyleLbl="sibTrans2D1" presStyleIdx="0" presStyleCnt="1"/>
      <dgm:spPr/>
      <dgm:t>
        <a:bodyPr/>
        <a:lstStyle/>
        <a:p>
          <a:endParaRPr lang="fr-BE"/>
        </a:p>
      </dgm:t>
    </dgm:pt>
    <dgm:pt modelId="{5EFBD617-D458-4B55-8010-2D32ED9D0A18}" type="pres">
      <dgm:prSet presAssocID="{47F8C19D-666B-49F6-B067-300B635B0C8A}" presName="connectorText" presStyleLbl="sibTrans2D1" presStyleIdx="0" presStyleCnt="1"/>
      <dgm:spPr/>
      <dgm:t>
        <a:bodyPr/>
        <a:lstStyle/>
        <a:p>
          <a:endParaRPr lang="fr-BE"/>
        </a:p>
      </dgm:t>
    </dgm:pt>
    <dgm:pt modelId="{D8AB1BD4-359F-4B55-A4F1-CBE9F218C52A}" type="pres">
      <dgm:prSet presAssocID="{2EED9157-3CF5-4965-B467-13A79EE9BC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4CB9DB1-7162-4752-8C6A-82A7A928BDBA}" srcId="{B33CAF78-A6DF-4FA5-A65C-2428EE629346}" destId="{257D3FAD-6DA5-45C7-9277-EE71EAA7ECDB}" srcOrd="0" destOrd="0" parTransId="{E2B48CEA-BCF7-45FD-86FC-B73A831D79E1}" sibTransId="{47F8C19D-666B-49F6-B067-300B635B0C8A}"/>
    <dgm:cxn modelId="{DD09D277-1792-43E0-9D93-29A0B40BB314}" type="presOf" srcId="{2EED9157-3CF5-4965-B467-13A79EE9BC03}" destId="{D8AB1BD4-359F-4B55-A4F1-CBE9F218C52A}" srcOrd="0" destOrd="0" presId="urn:microsoft.com/office/officeart/2005/8/layout/process1"/>
    <dgm:cxn modelId="{BCEF3FD6-B959-4767-AA03-13437EFEC465}" type="presOf" srcId="{B33CAF78-A6DF-4FA5-A65C-2428EE629346}" destId="{0EEAE30B-F52A-45FD-A8A7-69AE0134F2C4}" srcOrd="0" destOrd="0" presId="urn:microsoft.com/office/officeart/2005/8/layout/process1"/>
    <dgm:cxn modelId="{F6EA7A8F-4E52-4279-B757-2198835FDF56}" type="presOf" srcId="{47F8C19D-666B-49F6-B067-300B635B0C8A}" destId="{5EFBD617-D458-4B55-8010-2D32ED9D0A18}" srcOrd="1" destOrd="0" presId="urn:microsoft.com/office/officeart/2005/8/layout/process1"/>
    <dgm:cxn modelId="{7EE48FE0-B4E5-4197-8F31-D91CA5894C11}" srcId="{B33CAF78-A6DF-4FA5-A65C-2428EE629346}" destId="{2EED9157-3CF5-4965-B467-13A79EE9BC03}" srcOrd="1" destOrd="0" parTransId="{F63C87F5-1FFA-4722-9ECA-2B5ACD81B526}" sibTransId="{15BE4607-0F67-498F-A5F6-729E8113BA57}"/>
    <dgm:cxn modelId="{5C22D2EA-3222-4D69-B3AC-B9FFD06957C3}" type="presOf" srcId="{257D3FAD-6DA5-45C7-9277-EE71EAA7ECDB}" destId="{F06A387A-C148-4E8C-BF45-F13240E42CA7}" srcOrd="0" destOrd="0" presId="urn:microsoft.com/office/officeart/2005/8/layout/process1"/>
    <dgm:cxn modelId="{EFC31751-620B-411B-A5EE-C4A7E7DF652A}" type="presOf" srcId="{47F8C19D-666B-49F6-B067-300B635B0C8A}" destId="{AA962901-F392-4747-B5E8-8AF67C48CA9A}" srcOrd="0" destOrd="0" presId="urn:microsoft.com/office/officeart/2005/8/layout/process1"/>
    <dgm:cxn modelId="{FE20ED7A-1AF1-4AC0-A1D0-941BD23FDA0F}" type="presParOf" srcId="{0EEAE30B-F52A-45FD-A8A7-69AE0134F2C4}" destId="{F06A387A-C148-4E8C-BF45-F13240E42CA7}" srcOrd="0" destOrd="0" presId="urn:microsoft.com/office/officeart/2005/8/layout/process1"/>
    <dgm:cxn modelId="{8D4020F5-C6E6-4AEF-A12F-9702242A41A4}" type="presParOf" srcId="{0EEAE30B-F52A-45FD-A8A7-69AE0134F2C4}" destId="{AA962901-F392-4747-B5E8-8AF67C48CA9A}" srcOrd="1" destOrd="0" presId="urn:microsoft.com/office/officeart/2005/8/layout/process1"/>
    <dgm:cxn modelId="{09824E33-6FC7-4548-B40D-702EBF21471E}" type="presParOf" srcId="{AA962901-F392-4747-B5E8-8AF67C48CA9A}" destId="{5EFBD617-D458-4B55-8010-2D32ED9D0A18}" srcOrd="0" destOrd="0" presId="urn:microsoft.com/office/officeart/2005/8/layout/process1"/>
    <dgm:cxn modelId="{0E1E3312-4AC6-42B3-B29C-B596B08ED360}" type="presParOf" srcId="{0EEAE30B-F52A-45FD-A8A7-69AE0134F2C4}" destId="{D8AB1BD4-359F-4B55-A4F1-CBE9F218C52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3CAF78-A6DF-4FA5-A65C-2428EE629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7D3FAD-6DA5-45C7-9277-EE71EAA7ECDB}">
      <dgm:prSet phldrT="[Texte]"/>
      <dgm:spPr/>
      <dgm:t>
        <a:bodyPr/>
        <a:lstStyle/>
        <a:p>
          <a:r>
            <a:rPr lang="fr-BE" dirty="0" smtClean="0"/>
            <a:t>Loyer au profit du propriétaire</a:t>
          </a:r>
          <a:endParaRPr lang="fr-BE" dirty="0"/>
        </a:p>
      </dgm:t>
    </dgm:pt>
    <dgm:pt modelId="{E2B48CEA-BCF7-45FD-86FC-B73A831D79E1}" type="parTrans" cxnId="{64CB9DB1-7162-4752-8C6A-82A7A928BDBA}">
      <dgm:prSet/>
      <dgm:spPr/>
      <dgm:t>
        <a:bodyPr/>
        <a:lstStyle/>
        <a:p>
          <a:endParaRPr lang="fr-BE"/>
        </a:p>
      </dgm:t>
    </dgm:pt>
    <dgm:pt modelId="{47F8C19D-666B-49F6-B067-300B635B0C8A}" type="sibTrans" cxnId="{64CB9DB1-7162-4752-8C6A-82A7A928BDBA}">
      <dgm:prSet/>
      <dgm:spPr/>
      <dgm:t>
        <a:bodyPr/>
        <a:lstStyle/>
        <a:p>
          <a:endParaRPr lang="fr-BE"/>
        </a:p>
      </dgm:t>
    </dgm:pt>
    <dgm:pt modelId="{2EED9157-3CF5-4965-B467-13A79EE9BC03}">
      <dgm:prSet phldrT="[Texte]"/>
      <dgm:spPr/>
      <dgm:t>
        <a:bodyPr/>
        <a:lstStyle/>
        <a:p>
          <a:r>
            <a:rPr lang="fr-BE" dirty="0" smtClean="0"/>
            <a:t>Epargne en louant</a:t>
          </a:r>
          <a:endParaRPr lang="fr-BE" dirty="0"/>
        </a:p>
      </dgm:t>
    </dgm:pt>
    <dgm:pt modelId="{F63C87F5-1FFA-4722-9ECA-2B5ACD81B526}" type="parTrans" cxnId="{7EE48FE0-B4E5-4197-8F31-D91CA5894C11}">
      <dgm:prSet/>
      <dgm:spPr/>
      <dgm:t>
        <a:bodyPr/>
        <a:lstStyle/>
        <a:p>
          <a:endParaRPr lang="fr-BE"/>
        </a:p>
      </dgm:t>
    </dgm:pt>
    <dgm:pt modelId="{15BE4607-0F67-498F-A5F6-729E8113BA57}" type="sibTrans" cxnId="{7EE48FE0-B4E5-4197-8F31-D91CA5894C11}">
      <dgm:prSet/>
      <dgm:spPr/>
      <dgm:t>
        <a:bodyPr/>
        <a:lstStyle/>
        <a:p>
          <a:endParaRPr lang="fr-BE"/>
        </a:p>
      </dgm:t>
    </dgm:pt>
    <dgm:pt modelId="{0EEAE30B-F52A-45FD-A8A7-69AE0134F2C4}" type="pres">
      <dgm:prSet presAssocID="{B33CAF78-A6DF-4FA5-A65C-2428EE629346}" presName="Name0" presStyleCnt="0">
        <dgm:presLayoutVars>
          <dgm:dir/>
          <dgm:resizeHandles val="exact"/>
        </dgm:presLayoutVars>
      </dgm:prSet>
      <dgm:spPr/>
    </dgm:pt>
    <dgm:pt modelId="{F06A387A-C148-4E8C-BF45-F13240E42CA7}" type="pres">
      <dgm:prSet presAssocID="{257D3FAD-6DA5-45C7-9277-EE71EAA7ECD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A962901-F392-4747-B5E8-8AF67C48CA9A}" type="pres">
      <dgm:prSet presAssocID="{47F8C19D-666B-49F6-B067-300B635B0C8A}" presName="sibTrans" presStyleLbl="sibTrans2D1" presStyleIdx="0" presStyleCnt="1"/>
      <dgm:spPr/>
      <dgm:t>
        <a:bodyPr/>
        <a:lstStyle/>
        <a:p>
          <a:endParaRPr lang="fr-BE"/>
        </a:p>
      </dgm:t>
    </dgm:pt>
    <dgm:pt modelId="{5EFBD617-D458-4B55-8010-2D32ED9D0A18}" type="pres">
      <dgm:prSet presAssocID="{47F8C19D-666B-49F6-B067-300B635B0C8A}" presName="connectorText" presStyleLbl="sibTrans2D1" presStyleIdx="0" presStyleCnt="1"/>
      <dgm:spPr/>
      <dgm:t>
        <a:bodyPr/>
        <a:lstStyle/>
        <a:p>
          <a:endParaRPr lang="fr-BE"/>
        </a:p>
      </dgm:t>
    </dgm:pt>
    <dgm:pt modelId="{D8AB1BD4-359F-4B55-A4F1-CBE9F218C52A}" type="pres">
      <dgm:prSet presAssocID="{2EED9157-3CF5-4965-B467-13A79EE9BC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4CB9DB1-7162-4752-8C6A-82A7A928BDBA}" srcId="{B33CAF78-A6DF-4FA5-A65C-2428EE629346}" destId="{257D3FAD-6DA5-45C7-9277-EE71EAA7ECDB}" srcOrd="0" destOrd="0" parTransId="{E2B48CEA-BCF7-45FD-86FC-B73A831D79E1}" sibTransId="{47F8C19D-666B-49F6-B067-300B635B0C8A}"/>
    <dgm:cxn modelId="{BCDB2B3E-2480-458F-9131-C0B95C082B1C}" type="presOf" srcId="{257D3FAD-6DA5-45C7-9277-EE71EAA7ECDB}" destId="{F06A387A-C148-4E8C-BF45-F13240E42CA7}" srcOrd="0" destOrd="0" presId="urn:microsoft.com/office/officeart/2005/8/layout/process1"/>
    <dgm:cxn modelId="{7EE48FE0-B4E5-4197-8F31-D91CA5894C11}" srcId="{B33CAF78-A6DF-4FA5-A65C-2428EE629346}" destId="{2EED9157-3CF5-4965-B467-13A79EE9BC03}" srcOrd="1" destOrd="0" parTransId="{F63C87F5-1FFA-4722-9ECA-2B5ACD81B526}" sibTransId="{15BE4607-0F67-498F-A5F6-729E8113BA57}"/>
    <dgm:cxn modelId="{0751EF5E-A4F1-434B-9F3F-20CD3ABD477C}" type="presOf" srcId="{47F8C19D-666B-49F6-B067-300B635B0C8A}" destId="{AA962901-F392-4747-B5E8-8AF67C48CA9A}" srcOrd="0" destOrd="0" presId="urn:microsoft.com/office/officeart/2005/8/layout/process1"/>
    <dgm:cxn modelId="{DFAF003D-1F28-4927-8D88-4B6C58554C5D}" type="presOf" srcId="{47F8C19D-666B-49F6-B067-300B635B0C8A}" destId="{5EFBD617-D458-4B55-8010-2D32ED9D0A18}" srcOrd="1" destOrd="0" presId="urn:microsoft.com/office/officeart/2005/8/layout/process1"/>
    <dgm:cxn modelId="{55E7D673-0A10-4596-BB90-410005E95F7B}" type="presOf" srcId="{2EED9157-3CF5-4965-B467-13A79EE9BC03}" destId="{D8AB1BD4-359F-4B55-A4F1-CBE9F218C52A}" srcOrd="0" destOrd="0" presId="urn:microsoft.com/office/officeart/2005/8/layout/process1"/>
    <dgm:cxn modelId="{C033F103-DFEE-462C-8E42-977561E09DD6}" type="presOf" srcId="{B33CAF78-A6DF-4FA5-A65C-2428EE629346}" destId="{0EEAE30B-F52A-45FD-A8A7-69AE0134F2C4}" srcOrd="0" destOrd="0" presId="urn:microsoft.com/office/officeart/2005/8/layout/process1"/>
    <dgm:cxn modelId="{0DF9A773-756A-44E3-90FA-B8313E39CB55}" type="presParOf" srcId="{0EEAE30B-F52A-45FD-A8A7-69AE0134F2C4}" destId="{F06A387A-C148-4E8C-BF45-F13240E42CA7}" srcOrd="0" destOrd="0" presId="urn:microsoft.com/office/officeart/2005/8/layout/process1"/>
    <dgm:cxn modelId="{A443DE99-E47A-4197-BB75-5BC71E8D2336}" type="presParOf" srcId="{0EEAE30B-F52A-45FD-A8A7-69AE0134F2C4}" destId="{AA962901-F392-4747-B5E8-8AF67C48CA9A}" srcOrd="1" destOrd="0" presId="urn:microsoft.com/office/officeart/2005/8/layout/process1"/>
    <dgm:cxn modelId="{9F9732EF-1630-4E02-A9A3-634D9DFD5471}" type="presParOf" srcId="{AA962901-F392-4747-B5E8-8AF67C48CA9A}" destId="{5EFBD617-D458-4B55-8010-2D32ED9D0A18}" srcOrd="0" destOrd="0" presId="urn:microsoft.com/office/officeart/2005/8/layout/process1"/>
    <dgm:cxn modelId="{58C93AE0-5712-4DF1-B7E4-903A44D6C555}" type="presParOf" srcId="{0EEAE30B-F52A-45FD-A8A7-69AE0134F2C4}" destId="{D8AB1BD4-359F-4B55-A4F1-CBE9F218C52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3CAF78-A6DF-4FA5-A65C-2428EE629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7D3FAD-6DA5-45C7-9277-EE71EAA7ECDB}">
      <dgm:prSet phldrT="[Texte]"/>
      <dgm:spPr/>
      <dgm:t>
        <a:bodyPr/>
        <a:lstStyle/>
        <a:p>
          <a:r>
            <a:rPr lang="fr-BE" dirty="0" smtClean="0"/>
            <a:t>Immobilité (financière et géographique)</a:t>
          </a:r>
          <a:endParaRPr lang="fr-BE" dirty="0"/>
        </a:p>
      </dgm:t>
    </dgm:pt>
    <dgm:pt modelId="{E2B48CEA-BCF7-45FD-86FC-B73A831D79E1}" type="parTrans" cxnId="{64CB9DB1-7162-4752-8C6A-82A7A928BDBA}">
      <dgm:prSet/>
      <dgm:spPr/>
      <dgm:t>
        <a:bodyPr/>
        <a:lstStyle/>
        <a:p>
          <a:endParaRPr lang="fr-BE"/>
        </a:p>
      </dgm:t>
    </dgm:pt>
    <dgm:pt modelId="{47F8C19D-666B-49F6-B067-300B635B0C8A}" type="sibTrans" cxnId="{64CB9DB1-7162-4752-8C6A-82A7A928BDBA}">
      <dgm:prSet/>
      <dgm:spPr/>
      <dgm:t>
        <a:bodyPr/>
        <a:lstStyle/>
        <a:p>
          <a:endParaRPr lang="fr-BE"/>
        </a:p>
      </dgm:t>
    </dgm:pt>
    <dgm:pt modelId="{2EED9157-3CF5-4965-B467-13A79EE9BC03}">
      <dgm:prSet phldrT="[Texte]"/>
      <dgm:spPr/>
      <dgm:t>
        <a:bodyPr/>
        <a:lstStyle/>
        <a:p>
          <a:r>
            <a:rPr lang="fr-BE" dirty="0" smtClean="0"/>
            <a:t>Mobilité</a:t>
          </a:r>
          <a:endParaRPr lang="fr-BE" dirty="0"/>
        </a:p>
      </dgm:t>
    </dgm:pt>
    <dgm:pt modelId="{F63C87F5-1FFA-4722-9ECA-2B5ACD81B526}" type="parTrans" cxnId="{7EE48FE0-B4E5-4197-8F31-D91CA5894C11}">
      <dgm:prSet/>
      <dgm:spPr/>
      <dgm:t>
        <a:bodyPr/>
        <a:lstStyle/>
        <a:p>
          <a:endParaRPr lang="fr-BE"/>
        </a:p>
      </dgm:t>
    </dgm:pt>
    <dgm:pt modelId="{15BE4607-0F67-498F-A5F6-729E8113BA57}" type="sibTrans" cxnId="{7EE48FE0-B4E5-4197-8F31-D91CA5894C11}">
      <dgm:prSet/>
      <dgm:spPr/>
      <dgm:t>
        <a:bodyPr/>
        <a:lstStyle/>
        <a:p>
          <a:endParaRPr lang="fr-BE"/>
        </a:p>
      </dgm:t>
    </dgm:pt>
    <dgm:pt modelId="{0EEAE30B-F52A-45FD-A8A7-69AE0134F2C4}" type="pres">
      <dgm:prSet presAssocID="{B33CAF78-A6DF-4FA5-A65C-2428EE629346}" presName="Name0" presStyleCnt="0">
        <dgm:presLayoutVars>
          <dgm:dir/>
          <dgm:resizeHandles val="exact"/>
        </dgm:presLayoutVars>
      </dgm:prSet>
      <dgm:spPr/>
    </dgm:pt>
    <dgm:pt modelId="{F06A387A-C148-4E8C-BF45-F13240E42CA7}" type="pres">
      <dgm:prSet presAssocID="{257D3FAD-6DA5-45C7-9277-EE71EAA7ECD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A962901-F392-4747-B5E8-8AF67C48CA9A}" type="pres">
      <dgm:prSet presAssocID="{47F8C19D-666B-49F6-B067-300B635B0C8A}" presName="sibTrans" presStyleLbl="sibTrans2D1" presStyleIdx="0" presStyleCnt="1"/>
      <dgm:spPr/>
      <dgm:t>
        <a:bodyPr/>
        <a:lstStyle/>
        <a:p>
          <a:endParaRPr lang="fr-BE"/>
        </a:p>
      </dgm:t>
    </dgm:pt>
    <dgm:pt modelId="{5EFBD617-D458-4B55-8010-2D32ED9D0A18}" type="pres">
      <dgm:prSet presAssocID="{47F8C19D-666B-49F6-B067-300B635B0C8A}" presName="connectorText" presStyleLbl="sibTrans2D1" presStyleIdx="0" presStyleCnt="1"/>
      <dgm:spPr/>
      <dgm:t>
        <a:bodyPr/>
        <a:lstStyle/>
        <a:p>
          <a:endParaRPr lang="fr-BE"/>
        </a:p>
      </dgm:t>
    </dgm:pt>
    <dgm:pt modelId="{D8AB1BD4-359F-4B55-A4F1-CBE9F218C52A}" type="pres">
      <dgm:prSet presAssocID="{2EED9157-3CF5-4965-B467-13A79EE9BC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4CB9DB1-7162-4752-8C6A-82A7A928BDBA}" srcId="{B33CAF78-A6DF-4FA5-A65C-2428EE629346}" destId="{257D3FAD-6DA5-45C7-9277-EE71EAA7ECDB}" srcOrd="0" destOrd="0" parTransId="{E2B48CEA-BCF7-45FD-86FC-B73A831D79E1}" sibTransId="{47F8C19D-666B-49F6-B067-300B635B0C8A}"/>
    <dgm:cxn modelId="{BF89B76C-C4E5-4C4B-A5DC-A85F715B7BB3}" type="presOf" srcId="{B33CAF78-A6DF-4FA5-A65C-2428EE629346}" destId="{0EEAE30B-F52A-45FD-A8A7-69AE0134F2C4}" srcOrd="0" destOrd="0" presId="urn:microsoft.com/office/officeart/2005/8/layout/process1"/>
    <dgm:cxn modelId="{40F598F0-A493-410C-B1DC-9C4AB81E8222}" type="presOf" srcId="{47F8C19D-666B-49F6-B067-300B635B0C8A}" destId="{5EFBD617-D458-4B55-8010-2D32ED9D0A18}" srcOrd="1" destOrd="0" presId="urn:microsoft.com/office/officeart/2005/8/layout/process1"/>
    <dgm:cxn modelId="{7EE48FE0-B4E5-4197-8F31-D91CA5894C11}" srcId="{B33CAF78-A6DF-4FA5-A65C-2428EE629346}" destId="{2EED9157-3CF5-4965-B467-13A79EE9BC03}" srcOrd="1" destOrd="0" parTransId="{F63C87F5-1FFA-4722-9ECA-2B5ACD81B526}" sibTransId="{15BE4607-0F67-498F-A5F6-729E8113BA57}"/>
    <dgm:cxn modelId="{4813BDCF-F0A2-4255-A6C2-62E38E8E1474}" type="presOf" srcId="{2EED9157-3CF5-4965-B467-13A79EE9BC03}" destId="{D8AB1BD4-359F-4B55-A4F1-CBE9F218C52A}" srcOrd="0" destOrd="0" presId="urn:microsoft.com/office/officeart/2005/8/layout/process1"/>
    <dgm:cxn modelId="{803C02D0-C590-4D9A-A931-A9CA78F0A5A2}" type="presOf" srcId="{47F8C19D-666B-49F6-B067-300B635B0C8A}" destId="{AA962901-F392-4747-B5E8-8AF67C48CA9A}" srcOrd="0" destOrd="0" presId="urn:microsoft.com/office/officeart/2005/8/layout/process1"/>
    <dgm:cxn modelId="{904C0C03-49D5-450B-AD2C-5492F38E5A8D}" type="presOf" srcId="{257D3FAD-6DA5-45C7-9277-EE71EAA7ECDB}" destId="{F06A387A-C148-4E8C-BF45-F13240E42CA7}" srcOrd="0" destOrd="0" presId="urn:microsoft.com/office/officeart/2005/8/layout/process1"/>
    <dgm:cxn modelId="{E2F5359C-1B70-419B-827E-BAEF9B1B9DDC}" type="presParOf" srcId="{0EEAE30B-F52A-45FD-A8A7-69AE0134F2C4}" destId="{F06A387A-C148-4E8C-BF45-F13240E42CA7}" srcOrd="0" destOrd="0" presId="urn:microsoft.com/office/officeart/2005/8/layout/process1"/>
    <dgm:cxn modelId="{C1A7BF9E-AFE2-4C92-AE22-479703C0ED7A}" type="presParOf" srcId="{0EEAE30B-F52A-45FD-A8A7-69AE0134F2C4}" destId="{AA962901-F392-4747-B5E8-8AF67C48CA9A}" srcOrd="1" destOrd="0" presId="urn:microsoft.com/office/officeart/2005/8/layout/process1"/>
    <dgm:cxn modelId="{30F37AED-1125-4D53-9209-0043FD7B1414}" type="presParOf" srcId="{AA962901-F392-4747-B5E8-8AF67C48CA9A}" destId="{5EFBD617-D458-4B55-8010-2D32ED9D0A18}" srcOrd="0" destOrd="0" presId="urn:microsoft.com/office/officeart/2005/8/layout/process1"/>
    <dgm:cxn modelId="{AF3BCEA8-0245-497A-B14F-32416F4720B5}" type="presParOf" srcId="{0EEAE30B-F52A-45FD-A8A7-69AE0134F2C4}" destId="{D8AB1BD4-359F-4B55-A4F1-CBE9F218C52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3CAF78-A6DF-4FA5-A65C-2428EE62934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7D3FAD-6DA5-45C7-9277-EE71EAA7ECDB}">
      <dgm:prSet phldrT="[Texte]"/>
      <dgm:spPr/>
      <dgm:t>
        <a:bodyPr/>
        <a:lstStyle/>
        <a:p>
          <a:r>
            <a:rPr lang="fr-BE" dirty="0" smtClean="0"/>
            <a:t>Gestion fastidieuse du patrimoine</a:t>
          </a:r>
          <a:endParaRPr lang="fr-BE" dirty="0"/>
        </a:p>
      </dgm:t>
    </dgm:pt>
    <dgm:pt modelId="{E2B48CEA-BCF7-45FD-86FC-B73A831D79E1}" type="parTrans" cxnId="{64CB9DB1-7162-4752-8C6A-82A7A928BDBA}">
      <dgm:prSet/>
      <dgm:spPr/>
      <dgm:t>
        <a:bodyPr/>
        <a:lstStyle/>
        <a:p>
          <a:endParaRPr lang="fr-BE"/>
        </a:p>
      </dgm:t>
    </dgm:pt>
    <dgm:pt modelId="{47F8C19D-666B-49F6-B067-300B635B0C8A}" type="sibTrans" cxnId="{64CB9DB1-7162-4752-8C6A-82A7A928BDBA}">
      <dgm:prSet/>
      <dgm:spPr/>
      <dgm:t>
        <a:bodyPr/>
        <a:lstStyle/>
        <a:p>
          <a:endParaRPr lang="fr-BE"/>
        </a:p>
      </dgm:t>
    </dgm:pt>
    <dgm:pt modelId="{2EED9157-3CF5-4965-B467-13A79EE9BC03}">
      <dgm:prSet phldrT="[Texte]"/>
      <dgm:spPr/>
      <dgm:t>
        <a:bodyPr/>
        <a:lstStyle/>
        <a:p>
          <a:r>
            <a:rPr lang="fr-BE" dirty="0" err="1" smtClean="0"/>
            <a:t>ImmoCoop</a:t>
          </a:r>
          <a:r>
            <a:rPr lang="fr-BE" dirty="0" smtClean="0"/>
            <a:t> </a:t>
          </a:r>
          <a:r>
            <a:rPr lang="fr-BE" dirty="0" smtClean="0"/>
            <a:t>s’en occupe</a:t>
          </a:r>
          <a:endParaRPr lang="fr-BE" dirty="0"/>
        </a:p>
      </dgm:t>
    </dgm:pt>
    <dgm:pt modelId="{F63C87F5-1FFA-4722-9ECA-2B5ACD81B526}" type="parTrans" cxnId="{7EE48FE0-B4E5-4197-8F31-D91CA5894C11}">
      <dgm:prSet/>
      <dgm:spPr/>
      <dgm:t>
        <a:bodyPr/>
        <a:lstStyle/>
        <a:p>
          <a:endParaRPr lang="fr-BE"/>
        </a:p>
      </dgm:t>
    </dgm:pt>
    <dgm:pt modelId="{15BE4607-0F67-498F-A5F6-729E8113BA57}" type="sibTrans" cxnId="{7EE48FE0-B4E5-4197-8F31-D91CA5894C11}">
      <dgm:prSet/>
      <dgm:spPr/>
      <dgm:t>
        <a:bodyPr/>
        <a:lstStyle/>
        <a:p>
          <a:endParaRPr lang="fr-BE"/>
        </a:p>
      </dgm:t>
    </dgm:pt>
    <dgm:pt modelId="{0EEAE30B-F52A-45FD-A8A7-69AE0134F2C4}" type="pres">
      <dgm:prSet presAssocID="{B33CAF78-A6DF-4FA5-A65C-2428EE629346}" presName="Name0" presStyleCnt="0">
        <dgm:presLayoutVars>
          <dgm:dir/>
          <dgm:resizeHandles val="exact"/>
        </dgm:presLayoutVars>
      </dgm:prSet>
      <dgm:spPr/>
    </dgm:pt>
    <dgm:pt modelId="{F06A387A-C148-4E8C-BF45-F13240E42CA7}" type="pres">
      <dgm:prSet presAssocID="{257D3FAD-6DA5-45C7-9277-EE71EAA7ECD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AA962901-F392-4747-B5E8-8AF67C48CA9A}" type="pres">
      <dgm:prSet presAssocID="{47F8C19D-666B-49F6-B067-300B635B0C8A}" presName="sibTrans" presStyleLbl="sibTrans2D1" presStyleIdx="0" presStyleCnt="1"/>
      <dgm:spPr/>
      <dgm:t>
        <a:bodyPr/>
        <a:lstStyle/>
        <a:p>
          <a:endParaRPr lang="fr-BE"/>
        </a:p>
      </dgm:t>
    </dgm:pt>
    <dgm:pt modelId="{5EFBD617-D458-4B55-8010-2D32ED9D0A18}" type="pres">
      <dgm:prSet presAssocID="{47F8C19D-666B-49F6-B067-300B635B0C8A}" presName="connectorText" presStyleLbl="sibTrans2D1" presStyleIdx="0" presStyleCnt="1"/>
      <dgm:spPr/>
      <dgm:t>
        <a:bodyPr/>
        <a:lstStyle/>
        <a:p>
          <a:endParaRPr lang="fr-BE"/>
        </a:p>
      </dgm:t>
    </dgm:pt>
    <dgm:pt modelId="{D8AB1BD4-359F-4B55-A4F1-CBE9F218C52A}" type="pres">
      <dgm:prSet presAssocID="{2EED9157-3CF5-4965-B467-13A79EE9BC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4CB9DB1-7162-4752-8C6A-82A7A928BDBA}" srcId="{B33CAF78-A6DF-4FA5-A65C-2428EE629346}" destId="{257D3FAD-6DA5-45C7-9277-EE71EAA7ECDB}" srcOrd="0" destOrd="0" parTransId="{E2B48CEA-BCF7-45FD-86FC-B73A831D79E1}" sibTransId="{47F8C19D-666B-49F6-B067-300B635B0C8A}"/>
    <dgm:cxn modelId="{D83F2EE0-D245-4A10-AED8-6EAD0C6E881B}" type="presOf" srcId="{47F8C19D-666B-49F6-B067-300B635B0C8A}" destId="{5EFBD617-D458-4B55-8010-2D32ED9D0A18}" srcOrd="1" destOrd="0" presId="urn:microsoft.com/office/officeart/2005/8/layout/process1"/>
    <dgm:cxn modelId="{9DB4C794-B77B-487D-BA74-F0C7167B66AF}" type="presOf" srcId="{B33CAF78-A6DF-4FA5-A65C-2428EE629346}" destId="{0EEAE30B-F52A-45FD-A8A7-69AE0134F2C4}" srcOrd="0" destOrd="0" presId="urn:microsoft.com/office/officeart/2005/8/layout/process1"/>
    <dgm:cxn modelId="{8BCA5913-218D-4B0D-837A-1E544C493C78}" type="presOf" srcId="{47F8C19D-666B-49F6-B067-300B635B0C8A}" destId="{AA962901-F392-4747-B5E8-8AF67C48CA9A}" srcOrd="0" destOrd="0" presId="urn:microsoft.com/office/officeart/2005/8/layout/process1"/>
    <dgm:cxn modelId="{7EE48FE0-B4E5-4197-8F31-D91CA5894C11}" srcId="{B33CAF78-A6DF-4FA5-A65C-2428EE629346}" destId="{2EED9157-3CF5-4965-B467-13A79EE9BC03}" srcOrd="1" destOrd="0" parTransId="{F63C87F5-1FFA-4722-9ECA-2B5ACD81B526}" sibTransId="{15BE4607-0F67-498F-A5F6-729E8113BA57}"/>
    <dgm:cxn modelId="{C6818829-7E9C-4512-8528-EAC3B1859BA3}" type="presOf" srcId="{257D3FAD-6DA5-45C7-9277-EE71EAA7ECDB}" destId="{F06A387A-C148-4E8C-BF45-F13240E42CA7}" srcOrd="0" destOrd="0" presId="urn:microsoft.com/office/officeart/2005/8/layout/process1"/>
    <dgm:cxn modelId="{1C558148-A34B-40AA-9B6A-9841196678EC}" type="presOf" srcId="{2EED9157-3CF5-4965-B467-13A79EE9BC03}" destId="{D8AB1BD4-359F-4B55-A4F1-CBE9F218C52A}" srcOrd="0" destOrd="0" presId="urn:microsoft.com/office/officeart/2005/8/layout/process1"/>
    <dgm:cxn modelId="{5B49E0B1-F881-4B33-90A0-22BE30766AFA}" type="presParOf" srcId="{0EEAE30B-F52A-45FD-A8A7-69AE0134F2C4}" destId="{F06A387A-C148-4E8C-BF45-F13240E42CA7}" srcOrd="0" destOrd="0" presId="urn:microsoft.com/office/officeart/2005/8/layout/process1"/>
    <dgm:cxn modelId="{426DC682-3A8A-431D-847E-8B31230AA449}" type="presParOf" srcId="{0EEAE30B-F52A-45FD-A8A7-69AE0134F2C4}" destId="{AA962901-F392-4747-B5E8-8AF67C48CA9A}" srcOrd="1" destOrd="0" presId="urn:microsoft.com/office/officeart/2005/8/layout/process1"/>
    <dgm:cxn modelId="{604ECE89-6221-4E8B-A03F-3D5CC444491D}" type="presParOf" srcId="{AA962901-F392-4747-B5E8-8AF67C48CA9A}" destId="{5EFBD617-D458-4B55-8010-2D32ED9D0A18}" srcOrd="0" destOrd="0" presId="urn:microsoft.com/office/officeart/2005/8/layout/process1"/>
    <dgm:cxn modelId="{547D55CE-5430-4C7B-8732-D5A55F3F0162}" type="presParOf" srcId="{0EEAE30B-F52A-45FD-A8A7-69AE0134F2C4}" destId="{D8AB1BD4-359F-4B55-A4F1-CBE9F218C52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4B45546-2A28-48B1-B62E-E6C9018F80D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B0626CE3-22B1-4AD6-8E8C-6D46318DE768}">
      <dgm:prSet phldrT="[Texte]"/>
      <dgm:spPr/>
      <dgm:t>
        <a:bodyPr/>
        <a:lstStyle/>
        <a:p>
          <a:r>
            <a:rPr lang="fr-BE" dirty="0" smtClean="0"/>
            <a:t>Possède des bâtiments</a:t>
          </a:r>
          <a:endParaRPr lang="fr-BE" dirty="0"/>
        </a:p>
      </dgm:t>
    </dgm:pt>
    <dgm:pt modelId="{92D63B4A-070E-466D-8D12-9EE8069C8021}" type="parTrans" cxnId="{24554758-6A6C-4713-ABA2-9FB5E098769A}">
      <dgm:prSet/>
      <dgm:spPr/>
      <dgm:t>
        <a:bodyPr/>
        <a:lstStyle/>
        <a:p>
          <a:endParaRPr lang="fr-BE"/>
        </a:p>
      </dgm:t>
    </dgm:pt>
    <dgm:pt modelId="{5988F2E1-44B7-454D-8366-41C3C611F91C}" type="sibTrans" cxnId="{24554758-6A6C-4713-ABA2-9FB5E098769A}">
      <dgm:prSet/>
      <dgm:spPr/>
      <dgm:t>
        <a:bodyPr/>
        <a:lstStyle/>
        <a:p>
          <a:endParaRPr lang="fr-BE"/>
        </a:p>
      </dgm:t>
    </dgm:pt>
    <dgm:pt modelId="{63519E2B-6455-4CCA-B954-54AD552B194B}">
      <dgm:prSet phldrT="[Texte]"/>
      <dgm:spPr/>
      <dgm:t>
        <a:bodyPr/>
        <a:lstStyle/>
        <a:p>
          <a:r>
            <a:rPr lang="fr-BE" dirty="0" smtClean="0"/>
            <a:t>Ne verse pas de dividendes</a:t>
          </a:r>
          <a:endParaRPr lang="fr-BE" dirty="0"/>
        </a:p>
      </dgm:t>
    </dgm:pt>
    <dgm:pt modelId="{A2306399-07BF-480D-843F-F037418957D1}" type="parTrans" cxnId="{13460B47-BF26-420C-873C-0E080449C34E}">
      <dgm:prSet/>
      <dgm:spPr/>
      <dgm:t>
        <a:bodyPr/>
        <a:lstStyle/>
        <a:p>
          <a:endParaRPr lang="fr-BE"/>
        </a:p>
      </dgm:t>
    </dgm:pt>
    <dgm:pt modelId="{C1B9E3F3-EBD5-4843-AE97-72FB27E55245}" type="sibTrans" cxnId="{13460B47-BF26-420C-873C-0E080449C34E}">
      <dgm:prSet/>
      <dgm:spPr/>
      <dgm:t>
        <a:bodyPr/>
        <a:lstStyle/>
        <a:p>
          <a:endParaRPr lang="fr-BE"/>
        </a:p>
      </dgm:t>
    </dgm:pt>
    <dgm:pt modelId="{6CF8C197-A4BD-4CAE-83D5-7337CB7313E3}">
      <dgm:prSet phldrT="[Texte]"/>
      <dgm:spPr/>
      <dgm:t>
        <a:bodyPr/>
        <a:lstStyle/>
        <a:p>
          <a:r>
            <a:rPr lang="fr-BE" dirty="0" smtClean="0"/>
            <a:t>Développe son parc immobilier</a:t>
          </a:r>
          <a:endParaRPr lang="fr-BE" dirty="0"/>
        </a:p>
      </dgm:t>
    </dgm:pt>
    <dgm:pt modelId="{D813268C-3118-4E23-BD8C-68E037E078C4}" type="parTrans" cxnId="{50C46E59-5B9B-4D48-997B-5CA49FA8503D}">
      <dgm:prSet/>
      <dgm:spPr/>
      <dgm:t>
        <a:bodyPr/>
        <a:lstStyle/>
        <a:p>
          <a:endParaRPr lang="fr-BE"/>
        </a:p>
      </dgm:t>
    </dgm:pt>
    <dgm:pt modelId="{EC618E35-0F67-4957-9287-D0128101B4BF}" type="sibTrans" cxnId="{50C46E59-5B9B-4D48-997B-5CA49FA8503D}">
      <dgm:prSet/>
      <dgm:spPr/>
      <dgm:t>
        <a:bodyPr/>
        <a:lstStyle/>
        <a:p>
          <a:endParaRPr lang="fr-BE"/>
        </a:p>
      </dgm:t>
    </dgm:pt>
    <dgm:pt modelId="{BDC358A3-0DEF-4FD2-A609-081486EE95FD}" type="pres">
      <dgm:prSet presAssocID="{14B45546-2A28-48B1-B62E-E6C9018F80D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5B49FF39-3E61-4D80-B1BD-84124E54D069}" type="pres">
      <dgm:prSet presAssocID="{14B45546-2A28-48B1-B62E-E6C9018F80DE}" presName="arrow" presStyleLbl="bgShp" presStyleIdx="0" presStyleCnt="1" custAng="20879083"/>
      <dgm:spPr/>
    </dgm:pt>
    <dgm:pt modelId="{754F5820-5A24-4AFC-8912-A078C3419DDC}" type="pres">
      <dgm:prSet presAssocID="{14B45546-2A28-48B1-B62E-E6C9018F80DE}" presName="arrowDiagram3" presStyleCnt="0"/>
      <dgm:spPr/>
    </dgm:pt>
    <dgm:pt modelId="{86628417-D9AD-4FEB-BAAD-7EBC447B9300}" type="pres">
      <dgm:prSet presAssocID="{B0626CE3-22B1-4AD6-8E8C-6D46318DE768}" presName="bullet3a" presStyleLbl="node1" presStyleIdx="0" presStyleCnt="3" custLinFactX="100000" custLinFactY="54809" custLinFactNeighborX="144906" custLinFactNeighborY="100000"/>
      <dgm:spPr/>
    </dgm:pt>
    <dgm:pt modelId="{DE0B34C7-741E-4EF7-BB40-DDA2919FBD35}" type="pres">
      <dgm:prSet presAssocID="{B0626CE3-22B1-4AD6-8E8C-6D46318DE768}" presName="textBox3a" presStyleLbl="revTx" presStyleIdx="0" presStyleCnt="3" custScaleX="114126" custScaleY="68952" custLinFactNeighborX="37988" custLinFactNeighborY="1890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2F0873E-1B9E-49C6-AF33-F57CE50E7B19}" type="pres">
      <dgm:prSet presAssocID="{63519E2B-6455-4CCA-B954-54AD552B194B}" presName="bullet3b" presStyleLbl="node1" presStyleIdx="1" presStyleCnt="3"/>
      <dgm:spPr/>
    </dgm:pt>
    <dgm:pt modelId="{F9E1E7CC-50CB-4C5B-AE87-6A22208C1671}" type="pres">
      <dgm:prSet presAssocID="{63519E2B-6455-4CCA-B954-54AD552B194B}" presName="textBox3b" presStyleLbl="revTx" presStyleIdx="1" presStyleCnt="3" custScaleY="45428" custLinFactNeighborX="4199" custLinFactNeighborY="-2566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6B991B3-7252-4079-B8ED-6EA6C4A29C84}" type="pres">
      <dgm:prSet presAssocID="{6CF8C197-A4BD-4CAE-83D5-7337CB7313E3}" presName="bullet3c" presStyleLbl="node1" presStyleIdx="2" presStyleCnt="3" custLinFactY="-543" custLinFactNeighborX="16903" custLinFactNeighborY="-100000"/>
      <dgm:spPr/>
    </dgm:pt>
    <dgm:pt modelId="{CE146B87-F675-4590-847E-A698D327C9A2}" type="pres">
      <dgm:prSet presAssocID="{6CF8C197-A4BD-4CAE-83D5-7337CB7313E3}" presName="textBox3c" presStyleLbl="revTx" presStyleIdx="2" presStyleCnt="3" custScaleX="206534" custScaleY="28446" custLinFactNeighborX="43463" custLinFactNeighborY="-386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3460B47-BF26-420C-873C-0E080449C34E}" srcId="{14B45546-2A28-48B1-B62E-E6C9018F80DE}" destId="{63519E2B-6455-4CCA-B954-54AD552B194B}" srcOrd="1" destOrd="0" parTransId="{A2306399-07BF-480D-843F-F037418957D1}" sibTransId="{C1B9E3F3-EBD5-4843-AE97-72FB27E55245}"/>
    <dgm:cxn modelId="{AE4BADF1-60B2-4414-B794-5C777A52569B}" type="presOf" srcId="{14B45546-2A28-48B1-B62E-E6C9018F80DE}" destId="{BDC358A3-0DEF-4FD2-A609-081486EE95FD}" srcOrd="0" destOrd="0" presId="urn:microsoft.com/office/officeart/2005/8/layout/arrow2"/>
    <dgm:cxn modelId="{50C46E59-5B9B-4D48-997B-5CA49FA8503D}" srcId="{14B45546-2A28-48B1-B62E-E6C9018F80DE}" destId="{6CF8C197-A4BD-4CAE-83D5-7337CB7313E3}" srcOrd="2" destOrd="0" parTransId="{D813268C-3118-4E23-BD8C-68E037E078C4}" sibTransId="{EC618E35-0F67-4957-9287-D0128101B4BF}"/>
    <dgm:cxn modelId="{DBC17187-EB95-4193-AE09-9D6447E5C92C}" type="presOf" srcId="{63519E2B-6455-4CCA-B954-54AD552B194B}" destId="{F9E1E7CC-50CB-4C5B-AE87-6A22208C1671}" srcOrd="0" destOrd="0" presId="urn:microsoft.com/office/officeart/2005/8/layout/arrow2"/>
    <dgm:cxn modelId="{1DE03C01-1E5B-41D2-8548-659A8F546727}" type="presOf" srcId="{B0626CE3-22B1-4AD6-8E8C-6D46318DE768}" destId="{DE0B34C7-741E-4EF7-BB40-DDA2919FBD35}" srcOrd="0" destOrd="0" presId="urn:microsoft.com/office/officeart/2005/8/layout/arrow2"/>
    <dgm:cxn modelId="{24554758-6A6C-4713-ABA2-9FB5E098769A}" srcId="{14B45546-2A28-48B1-B62E-E6C9018F80DE}" destId="{B0626CE3-22B1-4AD6-8E8C-6D46318DE768}" srcOrd="0" destOrd="0" parTransId="{92D63B4A-070E-466D-8D12-9EE8069C8021}" sibTransId="{5988F2E1-44B7-454D-8366-41C3C611F91C}"/>
    <dgm:cxn modelId="{4239A485-564C-4C4E-93AC-E2FFF369B7D2}" type="presOf" srcId="{6CF8C197-A4BD-4CAE-83D5-7337CB7313E3}" destId="{CE146B87-F675-4590-847E-A698D327C9A2}" srcOrd="0" destOrd="0" presId="urn:microsoft.com/office/officeart/2005/8/layout/arrow2"/>
    <dgm:cxn modelId="{D4D503FF-BD6E-4418-969A-5A2ECE674B6D}" type="presParOf" srcId="{BDC358A3-0DEF-4FD2-A609-081486EE95FD}" destId="{5B49FF39-3E61-4D80-B1BD-84124E54D069}" srcOrd="0" destOrd="0" presId="urn:microsoft.com/office/officeart/2005/8/layout/arrow2"/>
    <dgm:cxn modelId="{68401480-71EE-4450-8158-EE672C427220}" type="presParOf" srcId="{BDC358A3-0DEF-4FD2-A609-081486EE95FD}" destId="{754F5820-5A24-4AFC-8912-A078C3419DDC}" srcOrd="1" destOrd="0" presId="urn:microsoft.com/office/officeart/2005/8/layout/arrow2"/>
    <dgm:cxn modelId="{34AC0D57-ED1A-4EDE-9A57-8FEEA1CB71AC}" type="presParOf" srcId="{754F5820-5A24-4AFC-8912-A078C3419DDC}" destId="{86628417-D9AD-4FEB-BAAD-7EBC447B9300}" srcOrd="0" destOrd="0" presId="urn:microsoft.com/office/officeart/2005/8/layout/arrow2"/>
    <dgm:cxn modelId="{69E3817F-30F2-4DA4-812D-413309DE4904}" type="presParOf" srcId="{754F5820-5A24-4AFC-8912-A078C3419DDC}" destId="{DE0B34C7-741E-4EF7-BB40-DDA2919FBD35}" srcOrd="1" destOrd="0" presId="urn:microsoft.com/office/officeart/2005/8/layout/arrow2"/>
    <dgm:cxn modelId="{F8DA6AA2-F970-40AF-8E3F-ECD7D91CAD18}" type="presParOf" srcId="{754F5820-5A24-4AFC-8912-A078C3419DDC}" destId="{F2F0873E-1B9E-49C6-AF33-F57CE50E7B19}" srcOrd="2" destOrd="0" presId="urn:microsoft.com/office/officeart/2005/8/layout/arrow2"/>
    <dgm:cxn modelId="{3FB6487A-CCA7-498A-9ADF-D4EF82D58624}" type="presParOf" srcId="{754F5820-5A24-4AFC-8912-A078C3419DDC}" destId="{F9E1E7CC-50CB-4C5B-AE87-6A22208C1671}" srcOrd="3" destOrd="0" presId="urn:microsoft.com/office/officeart/2005/8/layout/arrow2"/>
    <dgm:cxn modelId="{7DC9CE90-0489-4BEE-BE52-04111506F788}" type="presParOf" srcId="{754F5820-5A24-4AFC-8912-A078C3419DDC}" destId="{06B991B3-7252-4079-B8ED-6EA6C4A29C84}" srcOrd="4" destOrd="0" presId="urn:microsoft.com/office/officeart/2005/8/layout/arrow2"/>
    <dgm:cxn modelId="{9EC615F2-BE8D-42D9-8B08-DF1FFC5FFB01}" type="presParOf" srcId="{754F5820-5A24-4AFC-8912-A078C3419DDC}" destId="{CE146B87-F675-4590-847E-A698D327C9A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224EE-181D-49A2-9DF0-48DDB83520B6}">
      <dsp:nvSpPr>
        <dsp:cNvPr id="0" name=""/>
        <dsp:cNvSpPr/>
      </dsp:nvSpPr>
      <dsp:spPr>
        <a:xfrm>
          <a:off x="0" y="0"/>
          <a:ext cx="6348413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err="1" smtClean="0"/>
            <a:t>uNamur</a:t>
          </a:r>
          <a:endParaRPr lang="fr-B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smtClean="0"/>
            <a:t>Crids</a:t>
          </a:r>
          <a:endParaRPr lang="fr-B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smtClean="0"/>
            <a:t>Séverine </a:t>
          </a:r>
          <a:r>
            <a:rPr lang="fr-BE" sz="1900" kern="1200" dirty="0" err="1" smtClean="0"/>
            <a:t>Dussolier</a:t>
          </a:r>
          <a:endParaRPr lang="fr-BE" sz="1900" kern="1200" dirty="0"/>
        </a:p>
      </dsp:txBody>
      <dsp:txXfrm>
        <a:off x="1390977" y="0"/>
        <a:ext cx="4957435" cy="1212949"/>
      </dsp:txXfrm>
    </dsp:sp>
    <dsp:sp modelId="{A78B8378-36D6-4150-B28D-7060B6AABCC7}">
      <dsp:nvSpPr>
        <dsp:cNvPr id="0" name=""/>
        <dsp:cNvSpPr/>
      </dsp:nvSpPr>
      <dsp:spPr>
        <a:xfrm>
          <a:off x="358185" y="88550"/>
          <a:ext cx="795900" cy="1035848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F38CD-F9B1-47F7-AF58-C9736410424D}">
      <dsp:nvSpPr>
        <dsp:cNvPr id="0" name=""/>
        <dsp:cNvSpPr/>
      </dsp:nvSpPr>
      <dsp:spPr>
        <a:xfrm>
          <a:off x="0" y="1334243"/>
          <a:ext cx="6348413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Université Saint-Louis</a:t>
          </a:r>
          <a:endParaRPr lang="fr-B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smtClean="0"/>
            <a:t>Faculté de droit</a:t>
          </a:r>
          <a:endParaRPr lang="fr-B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smtClean="0"/>
            <a:t>Nicolas Bernard</a:t>
          </a:r>
          <a:endParaRPr lang="fr-BE" sz="1900" kern="1200" dirty="0"/>
        </a:p>
      </dsp:txBody>
      <dsp:txXfrm>
        <a:off x="1390977" y="1334243"/>
        <a:ext cx="4957435" cy="1212949"/>
      </dsp:txXfrm>
    </dsp:sp>
    <dsp:sp modelId="{E9DD5D49-B867-44CC-8C58-FD6748D165A7}">
      <dsp:nvSpPr>
        <dsp:cNvPr id="0" name=""/>
        <dsp:cNvSpPr/>
      </dsp:nvSpPr>
      <dsp:spPr>
        <a:xfrm>
          <a:off x="286175" y="1460895"/>
          <a:ext cx="939920" cy="95964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08528-0E0C-46ED-A5A6-B03106C306C2}">
      <dsp:nvSpPr>
        <dsp:cNvPr id="0" name=""/>
        <dsp:cNvSpPr/>
      </dsp:nvSpPr>
      <dsp:spPr>
        <a:xfrm>
          <a:off x="0" y="2668487"/>
          <a:ext cx="6348413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Université Libre de Bruxelles</a:t>
          </a:r>
          <a:endParaRPr lang="fr-BE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err="1" smtClean="0"/>
            <a:t>LaCambre</a:t>
          </a:r>
          <a:r>
            <a:rPr lang="fr-BE" sz="1900" kern="1200" dirty="0" smtClean="0"/>
            <a:t>-Horta</a:t>
          </a:r>
          <a:endParaRPr lang="fr-BE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900" kern="1200" dirty="0" smtClean="0"/>
            <a:t>Victor Lévy, </a:t>
          </a:r>
          <a:endParaRPr lang="fr-BE" sz="1900" kern="1200" dirty="0"/>
        </a:p>
      </dsp:txBody>
      <dsp:txXfrm>
        <a:off x="1390977" y="2668487"/>
        <a:ext cx="4957435" cy="1212949"/>
      </dsp:txXfrm>
    </dsp:sp>
    <dsp:sp modelId="{8470AD61-C681-41C7-8A9B-02BAA5876AC9}">
      <dsp:nvSpPr>
        <dsp:cNvPr id="0" name=""/>
        <dsp:cNvSpPr/>
      </dsp:nvSpPr>
      <dsp:spPr>
        <a:xfrm>
          <a:off x="121294" y="2789782"/>
          <a:ext cx="1269682" cy="97035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10D3A9-F204-4E92-8B9E-6D24D910C877}">
      <dsp:nvSpPr>
        <dsp:cNvPr id="0" name=""/>
        <dsp:cNvSpPr/>
      </dsp:nvSpPr>
      <dsp:spPr>
        <a:xfrm>
          <a:off x="1751089" y="778350"/>
          <a:ext cx="4527891" cy="4527891"/>
        </a:xfrm>
        <a:prstGeom prst="blockArc">
          <a:avLst>
            <a:gd name="adj1" fmla="val 90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DF153-FA62-4BAC-9961-0BD9C8202769}">
      <dsp:nvSpPr>
        <dsp:cNvPr id="0" name=""/>
        <dsp:cNvSpPr/>
      </dsp:nvSpPr>
      <dsp:spPr>
        <a:xfrm>
          <a:off x="1716950" y="721223"/>
          <a:ext cx="4527891" cy="4527891"/>
        </a:xfrm>
        <a:prstGeom prst="blockArc">
          <a:avLst>
            <a:gd name="adj1" fmla="val 1897179"/>
            <a:gd name="adj2" fmla="val 889654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0C58C-C837-411F-BC7C-8C8C1FB117A2}">
      <dsp:nvSpPr>
        <dsp:cNvPr id="0" name=""/>
        <dsp:cNvSpPr/>
      </dsp:nvSpPr>
      <dsp:spPr>
        <a:xfrm>
          <a:off x="1683546" y="777319"/>
          <a:ext cx="4527891" cy="4527891"/>
        </a:xfrm>
        <a:prstGeom prst="blockArc">
          <a:avLst>
            <a:gd name="adj1" fmla="val 16305016"/>
            <a:gd name="adj2" fmla="val 1795682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8F9F1-8CDF-4176-B7D4-0E24B5A4C6A8}">
      <dsp:nvSpPr>
        <dsp:cNvPr id="0" name=""/>
        <dsp:cNvSpPr/>
      </dsp:nvSpPr>
      <dsp:spPr>
        <a:xfrm>
          <a:off x="2757459" y="1790851"/>
          <a:ext cx="2472426" cy="22811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700" kern="1200" dirty="0" smtClean="0"/>
            <a:t>Habitants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700" kern="1200" dirty="0" smtClean="0"/>
            <a:t>     =	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700" kern="1200" dirty="0" smtClean="0"/>
            <a:t>Sociétaires</a:t>
          </a:r>
          <a:endParaRPr lang="fr-BE" sz="2700" kern="1200" dirty="0"/>
        </a:p>
      </dsp:txBody>
      <dsp:txXfrm>
        <a:off x="3119537" y="2124915"/>
        <a:ext cx="1748270" cy="1613001"/>
      </dsp:txXfrm>
    </dsp:sp>
    <dsp:sp modelId="{F047DCB7-AC7A-4AE5-BA0A-64CC3F683DFA}">
      <dsp:nvSpPr>
        <dsp:cNvPr id="0" name=""/>
        <dsp:cNvSpPr/>
      </dsp:nvSpPr>
      <dsp:spPr>
        <a:xfrm>
          <a:off x="3043228" y="-98532"/>
          <a:ext cx="1943612" cy="1858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Un habitant une voix à l’AG</a:t>
          </a:r>
          <a:endParaRPr lang="fr-BE" sz="2100" kern="1200" dirty="0"/>
        </a:p>
      </dsp:txBody>
      <dsp:txXfrm>
        <a:off x="3327863" y="173685"/>
        <a:ext cx="1374342" cy="1314380"/>
      </dsp:txXfrm>
    </dsp:sp>
    <dsp:sp modelId="{8FC12702-0DE4-418E-9737-B001E35E61B2}">
      <dsp:nvSpPr>
        <dsp:cNvPr id="0" name=""/>
        <dsp:cNvSpPr/>
      </dsp:nvSpPr>
      <dsp:spPr>
        <a:xfrm>
          <a:off x="4907349" y="3239781"/>
          <a:ext cx="1913352" cy="18095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Bail protecteur</a:t>
          </a:r>
          <a:endParaRPr lang="fr-BE" sz="2100" kern="1200" dirty="0"/>
        </a:p>
      </dsp:txBody>
      <dsp:txXfrm>
        <a:off x="5187553" y="3504787"/>
        <a:ext cx="1352944" cy="1279561"/>
      </dsp:txXfrm>
    </dsp:sp>
    <dsp:sp modelId="{8367C246-B746-493C-9E2F-8BA07F867253}">
      <dsp:nvSpPr>
        <dsp:cNvPr id="0" name=""/>
        <dsp:cNvSpPr/>
      </dsp:nvSpPr>
      <dsp:spPr>
        <a:xfrm>
          <a:off x="1228469" y="3251004"/>
          <a:ext cx="1742837" cy="17940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Seuls à pouvoir racheter des parts</a:t>
          </a:r>
          <a:endParaRPr lang="fr-BE" sz="2100" kern="1200" dirty="0"/>
        </a:p>
      </dsp:txBody>
      <dsp:txXfrm>
        <a:off x="1483702" y="3513730"/>
        <a:ext cx="1232371" cy="12685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D9FEF-F738-4906-89D1-040D97BED7F7}">
      <dsp:nvSpPr>
        <dsp:cNvPr id="0" name=""/>
        <dsp:cNvSpPr/>
      </dsp:nvSpPr>
      <dsp:spPr>
        <a:xfrm>
          <a:off x="0" y="46845"/>
          <a:ext cx="6629446" cy="1210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/>
            <a:t>La coopérative achète un bâtiment. Les fondateurs possèdent alors toutes les parts.</a:t>
          </a:r>
          <a:endParaRPr lang="fr-BE" sz="1800" kern="1200" dirty="0"/>
        </a:p>
      </dsp:txBody>
      <dsp:txXfrm>
        <a:off x="35444" y="82289"/>
        <a:ext cx="5221331" cy="1139271"/>
      </dsp:txXfrm>
    </dsp:sp>
    <dsp:sp modelId="{17AF9D19-F04C-4FDC-B8C8-719A5CA4524F}">
      <dsp:nvSpPr>
        <dsp:cNvPr id="0" name=""/>
        <dsp:cNvSpPr/>
      </dsp:nvSpPr>
      <dsp:spPr>
        <a:xfrm>
          <a:off x="555216" y="1430188"/>
          <a:ext cx="6629446" cy="1210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/>
            <a:t>En payant leurs mensualités, les habitants rachètent progressivement les parts aux fondateurs. </a:t>
          </a:r>
          <a:endParaRPr lang="fr-BE" sz="1800" kern="1200" dirty="0"/>
        </a:p>
      </dsp:txBody>
      <dsp:txXfrm>
        <a:off x="590660" y="1465632"/>
        <a:ext cx="5216738" cy="1139271"/>
      </dsp:txXfrm>
    </dsp:sp>
    <dsp:sp modelId="{DB592D66-0E01-4F3D-8DB1-FE46CD0ED1BB}">
      <dsp:nvSpPr>
        <dsp:cNvPr id="0" name=""/>
        <dsp:cNvSpPr/>
      </dsp:nvSpPr>
      <dsp:spPr>
        <a:xfrm>
          <a:off x="1102145" y="2860377"/>
          <a:ext cx="6629446" cy="1210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/>
            <a:t>Lorsque toutes les parts sont détenues par les habitants, les mensualités donnent lieu à des augmentations de capital.</a:t>
          </a:r>
          <a:endParaRPr lang="fr-BE" sz="1800" kern="1200" dirty="0"/>
        </a:p>
      </dsp:txBody>
      <dsp:txXfrm>
        <a:off x="1137589" y="2895821"/>
        <a:ext cx="5225025" cy="1139271"/>
      </dsp:txXfrm>
    </dsp:sp>
    <dsp:sp modelId="{89AC27E9-4F05-4A02-85F2-7310B8CB97CD}">
      <dsp:nvSpPr>
        <dsp:cNvPr id="0" name=""/>
        <dsp:cNvSpPr/>
      </dsp:nvSpPr>
      <dsp:spPr>
        <a:xfrm>
          <a:off x="1657361" y="4290566"/>
          <a:ext cx="6629446" cy="1210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smtClean="0"/>
            <a:t>Si un habitant a cotisé pendant longtemps, il peut demander des réductions de mensualités. Si un habitant décide de partir, il peut alors vendre ses parts « à un nouveau locataire ».</a:t>
          </a:r>
          <a:endParaRPr lang="fr-BE" sz="1800" kern="1200" dirty="0"/>
        </a:p>
      </dsp:txBody>
      <dsp:txXfrm>
        <a:off x="1692805" y="4326010"/>
        <a:ext cx="5216738" cy="1139271"/>
      </dsp:txXfrm>
    </dsp:sp>
    <dsp:sp modelId="{BF4E25C0-5DF5-4227-BA87-151F01D039F7}">
      <dsp:nvSpPr>
        <dsp:cNvPr id="0" name=""/>
        <dsp:cNvSpPr/>
      </dsp:nvSpPr>
      <dsp:spPr>
        <a:xfrm>
          <a:off x="5842842" y="926872"/>
          <a:ext cx="786603" cy="78660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3600" kern="1200"/>
        </a:p>
      </dsp:txBody>
      <dsp:txXfrm>
        <a:off x="6019828" y="926872"/>
        <a:ext cx="432631" cy="591919"/>
      </dsp:txXfrm>
    </dsp:sp>
    <dsp:sp modelId="{1C41C3EB-1F2D-4C1D-80AB-8B0267D37600}">
      <dsp:nvSpPr>
        <dsp:cNvPr id="0" name=""/>
        <dsp:cNvSpPr/>
      </dsp:nvSpPr>
      <dsp:spPr>
        <a:xfrm>
          <a:off x="6398058" y="2357061"/>
          <a:ext cx="786603" cy="78660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3600" kern="1200"/>
        </a:p>
      </dsp:txBody>
      <dsp:txXfrm>
        <a:off x="6575044" y="2357061"/>
        <a:ext cx="432631" cy="591919"/>
      </dsp:txXfrm>
    </dsp:sp>
    <dsp:sp modelId="{88458581-6EA8-4554-B594-14CBA1AD624D}">
      <dsp:nvSpPr>
        <dsp:cNvPr id="0" name=""/>
        <dsp:cNvSpPr/>
      </dsp:nvSpPr>
      <dsp:spPr>
        <a:xfrm>
          <a:off x="6944988" y="3787249"/>
          <a:ext cx="786603" cy="78660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3600" kern="1200"/>
        </a:p>
      </dsp:txBody>
      <dsp:txXfrm>
        <a:off x="7121974" y="3787249"/>
        <a:ext cx="432631" cy="59191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F518F-1FDC-45D6-8431-E320BF956424}">
      <dsp:nvSpPr>
        <dsp:cNvPr id="0" name=""/>
        <dsp:cNvSpPr/>
      </dsp:nvSpPr>
      <dsp:spPr>
        <a:xfrm>
          <a:off x="1701" y="964640"/>
          <a:ext cx="1828104" cy="1642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Habitation</a:t>
          </a:r>
          <a:endParaRPr lang="fr-BE" sz="2000" kern="1200" dirty="0"/>
        </a:p>
      </dsp:txBody>
      <dsp:txXfrm>
        <a:off x="269421" y="1205196"/>
        <a:ext cx="1292664" cy="1161507"/>
      </dsp:txXfrm>
    </dsp:sp>
    <dsp:sp modelId="{C6403F18-10DB-4591-B235-0FBF253F8C92}">
      <dsp:nvSpPr>
        <dsp:cNvPr id="0" name=""/>
        <dsp:cNvSpPr/>
      </dsp:nvSpPr>
      <dsp:spPr>
        <a:xfrm>
          <a:off x="1888132" y="1431434"/>
          <a:ext cx="709031" cy="7090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200" kern="1200"/>
        </a:p>
      </dsp:txBody>
      <dsp:txXfrm>
        <a:off x="1982114" y="1702567"/>
        <a:ext cx="521067" cy="166765"/>
      </dsp:txXfrm>
    </dsp:sp>
    <dsp:sp modelId="{5A2DACF9-BA60-459B-B01E-64127FD68BFD}">
      <dsp:nvSpPr>
        <dsp:cNvPr id="0" name=""/>
        <dsp:cNvSpPr/>
      </dsp:nvSpPr>
      <dsp:spPr>
        <a:xfrm>
          <a:off x="2721603" y="960649"/>
          <a:ext cx="1674696" cy="16506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dirty="0" smtClean="0"/>
            <a:t>Parts sociales</a:t>
          </a:r>
          <a:endParaRPr lang="fr-BE" sz="2500" kern="1200" dirty="0"/>
        </a:p>
      </dsp:txBody>
      <dsp:txXfrm>
        <a:off x="2966857" y="1202374"/>
        <a:ext cx="1184188" cy="1167151"/>
      </dsp:txXfrm>
    </dsp:sp>
    <dsp:sp modelId="{417A7592-69F0-48AF-B073-1CE22A7900AC}">
      <dsp:nvSpPr>
        <dsp:cNvPr id="0" name=""/>
        <dsp:cNvSpPr/>
      </dsp:nvSpPr>
      <dsp:spPr>
        <a:xfrm>
          <a:off x="4490529" y="1448741"/>
          <a:ext cx="709031" cy="709031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3100" kern="1200"/>
        </a:p>
      </dsp:txBody>
      <dsp:txXfrm>
        <a:off x="4584511" y="1594801"/>
        <a:ext cx="521067" cy="416911"/>
      </dsp:txXfrm>
    </dsp:sp>
    <dsp:sp modelId="{B25F4A8C-731D-42C0-A681-AAE36D2A8B77}">
      <dsp:nvSpPr>
        <dsp:cNvPr id="0" name=""/>
        <dsp:cNvSpPr/>
      </dsp:nvSpPr>
      <dsp:spPr>
        <a:xfrm>
          <a:off x="5321324" y="287007"/>
          <a:ext cx="3108359" cy="30119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500" kern="1200" dirty="0" err="1" smtClean="0"/>
            <a:t>ImmoCoop</a:t>
          </a:r>
          <a:endParaRPr lang="fr-BE" sz="3500" kern="1200" dirty="0" smtClean="0"/>
        </a:p>
      </dsp:txBody>
      <dsp:txXfrm>
        <a:off x="5776533" y="728096"/>
        <a:ext cx="2197941" cy="212976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6D634-ED29-489B-B12A-361857AC9C8E}">
      <dsp:nvSpPr>
        <dsp:cNvPr id="0" name=""/>
        <dsp:cNvSpPr/>
      </dsp:nvSpPr>
      <dsp:spPr>
        <a:xfrm>
          <a:off x="3342" y="362044"/>
          <a:ext cx="2869164" cy="1697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Structure oligopolistique de </a:t>
          </a:r>
          <a:r>
            <a:rPr lang="fr-BE" sz="2200" i="1" kern="1200" dirty="0" smtClean="0"/>
            <a:t>l’offre</a:t>
          </a:r>
          <a:endParaRPr lang="fr-BE" sz="2200" i="1" kern="1200" dirty="0"/>
        </a:p>
      </dsp:txBody>
      <dsp:txXfrm>
        <a:off x="3342" y="362044"/>
        <a:ext cx="2869164" cy="1131601"/>
      </dsp:txXfrm>
    </dsp:sp>
    <dsp:sp modelId="{13FDD63E-3FA9-40A8-9F21-AE885522686E}">
      <dsp:nvSpPr>
        <dsp:cNvPr id="0" name=""/>
        <dsp:cNvSpPr/>
      </dsp:nvSpPr>
      <dsp:spPr>
        <a:xfrm>
          <a:off x="591002" y="1493645"/>
          <a:ext cx="2869164" cy="193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200" kern="1200" dirty="0" smtClean="0"/>
            <a:t>Déséquilibre dans le calcul du prix de vente et d’achat</a:t>
          </a:r>
          <a:endParaRPr lang="fr-BE" sz="2200" kern="1200" dirty="0"/>
        </a:p>
      </dsp:txBody>
      <dsp:txXfrm>
        <a:off x="647544" y="1550187"/>
        <a:ext cx="2756080" cy="1817416"/>
      </dsp:txXfrm>
    </dsp:sp>
    <dsp:sp modelId="{03E1F2A4-EDCD-429D-BC14-9788FFBF4A6C}">
      <dsp:nvSpPr>
        <dsp:cNvPr id="0" name=""/>
        <dsp:cNvSpPr/>
      </dsp:nvSpPr>
      <dsp:spPr>
        <a:xfrm>
          <a:off x="3307461" y="570675"/>
          <a:ext cx="922104" cy="714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>
        <a:off x="3307461" y="713543"/>
        <a:ext cx="707802" cy="428603"/>
      </dsp:txXfrm>
    </dsp:sp>
    <dsp:sp modelId="{A2718B22-5585-4496-91BE-A1D717F00380}">
      <dsp:nvSpPr>
        <dsp:cNvPr id="0" name=""/>
        <dsp:cNvSpPr/>
      </dsp:nvSpPr>
      <dsp:spPr>
        <a:xfrm>
          <a:off x="4612326" y="362044"/>
          <a:ext cx="2869164" cy="1697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Agrégation de la demande</a:t>
          </a:r>
          <a:endParaRPr lang="fr-BE" sz="2200" kern="1200" dirty="0"/>
        </a:p>
      </dsp:txBody>
      <dsp:txXfrm>
        <a:off x="4612326" y="362044"/>
        <a:ext cx="2869164" cy="1131601"/>
      </dsp:txXfrm>
    </dsp:sp>
    <dsp:sp modelId="{ABEB8BAD-8160-4D64-AF0A-BB70ACEC5AA2}">
      <dsp:nvSpPr>
        <dsp:cNvPr id="0" name=""/>
        <dsp:cNvSpPr/>
      </dsp:nvSpPr>
      <dsp:spPr>
        <a:xfrm>
          <a:off x="5143521" y="1493645"/>
          <a:ext cx="2869164" cy="1930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200" kern="1200" dirty="0" smtClean="0"/>
            <a:t>Redonne aux usagers la possibilité de peser dans les calculs des prix.</a:t>
          </a:r>
          <a:endParaRPr lang="fr-BE" sz="2200" kern="1200" dirty="0"/>
        </a:p>
      </dsp:txBody>
      <dsp:txXfrm>
        <a:off x="5200063" y="1550187"/>
        <a:ext cx="2756080" cy="181741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DE27B-9A71-49A9-A9F6-0F262C8F5B84}">
      <dsp:nvSpPr>
        <dsp:cNvPr id="0" name=""/>
        <dsp:cNvSpPr/>
      </dsp:nvSpPr>
      <dsp:spPr>
        <a:xfrm rot="16200000">
          <a:off x="-682776" y="682777"/>
          <a:ext cx="5286412" cy="392085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528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Objectifs</a:t>
          </a:r>
          <a:endParaRPr lang="fr-BE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Profiter d’une concentration déjà effective de la demande</a:t>
          </a:r>
          <a:endParaRPr lang="fr-B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Dégager un levier de bénéfices supplémentaire pour la Coopérative</a:t>
          </a:r>
          <a:endParaRPr lang="fr-B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Renforcer la coopération entre habitants</a:t>
          </a:r>
          <a:endParaRPr lang="fr-B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Changer les pratiques de consommation</a:t>
          </a:r>
          <a:endParaRPr lang="fr-BE" sz="1700" kern="1200" dirty="0"/>
        </a:p>
      </dsp:txBody>
      <dsp:txXfrm rot="5400000">
        <a:off x="2" y="1057281"/>
        <a:ext cx="3920857" cy="3171848"/>
      </dsp:txXfrm>
    </dsp:sp>
    <dsp:sp modelId="{A2FFC8A9-6423-4C35-86B9-BBC706DBA2DF}">
      <dsp:nvSpPr>
        <dsp:cNvPr id="0" name=""/>
        <dsp:cNvSpPr/>
      </dsp:nvSpPr>
      <dsp:spPr>
        <a:xfrm rot="16200000">
          <a:off x="3460625" y="682777"/>
          <a:ext cx="5286412" cy="392085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528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200" kern="1200" dirty="0" smtClean="0"/>
            <a:t>Achats groupés : </a:t>
          </a:r>
          <a:endParaRPr lang="fr-BE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Liés à l’immobilier :</a:t>
          </a:r>
          <a:endParaRPr lang="fr-B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smtClean="0"/>
            <a:t>Assurances</a:t>
          </a:r>
          <a:endParaRPr lang="fr-B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Electricité, Gaz, Eau</a:t>
          </a:r>
          <a:endParaRPr lang="fr-B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Téléphonie, Internet, Télévision</a:t>
          </a:r>
          <a:endParaRPr lang="fr-B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Consommables:</a:t>
          </a:r>
          <a:endParaRPr lang="fr-B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smtClean="0"/>
            <a:t>Papier </a:t>
          </a:r>
          <a:r>
            <a:rPr lang="fr-BE" sz="1700" kern="1200" dirty="0" smtClean="0"/>
            <a:t>de toilette, produits d’entretien</a:t>
          </a:r>
          <a:endParaRPr lang="fr-BE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Imprimantes, machines à laver</a:t>
          </a:r>
          <a:endParaRPr lang="fr-B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1700" kern="1200" dirty="0" smtClean="0"/>
            <a:t>Tout ce dont la demande</a:t>
          </a:r>
          <a:br>
            <a:rPr lang="fr-BE" sz="1700" kern="1200" dirty="0" smtClean="0"/>
          </a:br>
          <a:r>
            <a:rPr lang="fr-BE" sz="1700" kern="1200" dirty="0" smtClean="0"/>
            <a:t> s’emparera</a:t>
          </a:r>
          <a:endParaRPr lang="fr-BE" sz="1700" kern="1200" dirty="0"/>
        </a:p>
      </dsp:txBody>
      <dsp:txXfrm rot="5400000">
        <a:off x="4143403" y="1057281"/>
        <a:ext cx="3920857" cy="31718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0293C-B7B3-4EFC-B8EC-5D80BE2B7091}">
      <dsp:nvSpPr>
        <dsp:cNvPr id="0" name=""/>
        <dsp:cNvSpPr/>
      </dsp:nvSpPr>
      <dsp:spPr>
        <a:xfrm>
          <a:off x="1684568" y="249852"/>
          <a:ext cx="3267448" cy="10210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6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err="1" smtClean="0"/>
            <a:t>Autoconstruction</a:t>
          </a:r>
          <a:endParaRPr lang="fr-BE" sz="2100" kern="1200" dirty="0"/>
        </a:p>
      </dsp:txBody>
      <dsp:txXfrm>
        <a:off x="1684568" y="249852"/>
        <a:ext cx="3267448" cy="1021077"/>
      </dsp:txXfrm>
    </dsp:sp>
    <dsp:sp modelId="{FB6632BD-F6EA-4D8D-BA86-FF09913BA03D}">
      <dsp:nvSpPr>
        <dsp:cNvPr id="0" name=""/>
        <dsp:cNvSpPr/>
      </dsp:nvSpPr>
      <dsp:spPr>
        <a:xfrm>
          <a:off x="1021836" y="116188"/>
          <a:ext cx="1018810" cy="1087516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2C4B3-F196-4521-A574-A70B12AF7E49}">
      <dsp:nvSpPr>
        <dsp:cNvPr id="0" name=""/>
        <dsp:cNvSpPr/>
      </dsp:nvSpPr>
      <dsp:spPr>
        <a:xfrm>
          <a:off x="1700419" y="1515479"/>
          <a:ext cx="3267448" cy="10210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6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Respect des ressources naturelles</a:t>
          </a:r>
          <a:endParaRPr lang="fr-BE" sz="2100" kern="1200" dirty="0"/>
        </a:p>
      </dsp:txBody>
      <dsp:txXfrm>
        <a:off x="1700419" y="1515479"/>
        <a:ext cx="3267448" cy="1021077"/>
      </dsp:txXfrm>
    </dsp:sp>
    <dsp:sp modelId="{A399292E-FB92-4567-9C43-51DD82C16ADA}">
      <dsp:nvSpPr>
        <dsp:cNvPr id="0" name=""/>
        <dsp:cNvSpPr/>
      </dsp:nvSpPr>
      <dsp:spPr>
        <a:xfrm>
          <a:off x="994191" y="1353618"/>
          <a:ext cx="1082216" cy="1032537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8CC65-3F85-4263-B30B-A6EBAD44A72B}">
      <dsp:nvSpPr>
        <dsp:cNvPr id="0" name=""/>
        <dsp:cNvSpPr/>
      </dsp:nvSpPr>
      <dsp:spPr>
        <a:xfrm>
          <a:off x="1710181" y="2765688"/>
          <a:ext cx="3267448" cy="10210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6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Matériau ou système constructif alternatif</a:t>
          </a:r>
          <a:endParaRPr lang="fr-BE" sz="2100" kern="1200" dirty="0"/>
        </a:p>
      </dsp:txBody>
      <dsp:txXfrm>
        <a:off x="1710181" y="2765688"/>
        <a:ext cx="3267448" cy="1021077"/>
      </dsp:txXfrm>
    </dsp:sp>
    <dsp:sp modelId="{01AFB0F3-FB3C-4D0B-B060-9278EFD59605}">
      <dsp:nvSpPr>
        <dsp:cNvPr id="0" name=""/>
        <dsp:cNvSpPr/>
      </dsp:nvSpPr>
      <dsp:spPr>
        <a:xfrm>
          <a:off x="1010074" y="2564555"/>
          <a:ext cx="1121263" cy="1001703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D5DFC-1781-4A24-9FFA-97F0C92088AA}">
      <dsp:nvSpPr>
        <dsp:cNvPr id="0" name=""/>
        <dsp:cNvSpPr/>
      </dsp:nvSpPr>
      <dsp:spPr>
        <a:xfrm>
          <a:off x="0" y="0"/>
          <a:ext cx="6348413" cy="1847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dirty="0" smtClean="0"/>
            <a:t>Havresac</a:t>
          </a:r>
          <a:endParaRPr lang="fr-BE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kern="1200" dirty="0" smtClean="0"/>
            <a:t>Nouveaux agencements architecturaux</a:t>
          </a:r>
          <a:endParaRPr lang="fr-B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kern="1200" dirty="0" smtClean="0"/>
            <a:t>Nouveaux processus de construction</a:t>
          </a:r>
          <a:endParaRPr lang="fr-B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kern="1200" dirty="0" smtClean="0"/>
            <a:t>Nouveaux usages de matériaux</a:t>
          </a:r>
          <a:endParaRPr lang="fr-B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2000" kern="1200" dirty="0"/>
        </a:p>
      </dsp:txBody>
      <dsp:txXfrm>
        <a:off x="1454467" y="0"/>
        <a:ext cx="4893945" cy="1847852"/>
      </dsp:txXfrm>
    </dsp:sp>
    <dsp:sp modelId="{DF7A9681-A4AE-4DC0-9E9A-FC7B2F6A62A5}">
      <dsp:nvSpPr>
        <dsp:cNvPr id="0" name=""/>
        <dsp:cNvSpPr/>
      </dsp:nvSpPr>
      <dsp:spPr>
        <a:xfrm>
          <a:off x="184785" y="184785"/>
          <a:ext cx="1269682" cy="14782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F9D25-CA78-41E5-BD75-C420D44D36B9}">
      <dsp:nvSpPr>
        <dsp:cNvPr id="0" name=""/>
        <dsp:cNvSpPr/>
      </dsp:nvSpPr>
      <dsp:spPr>
        <a:xfrm>
          <a:off x="0" y="2032637"/>
          <a:ext cx="6348413" cy="1847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500" kern="1200" dirty="0" smtClean="0"/>
            <a:t>Habitat et participation</a:t>
          </a:r>
          <a:endParaRPr lang="fr-BE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2000" kern="1200" dirty="0" smtClean="0"/>
            <a:t>Nouveaux modèles juridique et financier ‘prêt à l’emploi’</a:t>
          </a:r>
          <a:endParaRPr lang="fr-B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BE" sz="2000" kern="1200" dirty="0"/>
        </a:p>
      </dsp:txBody>
      <dsp:txXfrm>
        <a:off x="1454467" y="2032637"/>
        <a:ext cx="4893945" cy="1847852"/>
      </dsp:txXfrm>
    </dsp:sp>
    <dsp:sp modelId="{4DBD0739-8781-43D9-8BA4-48E4CD966063}">
      <dsp:nvSpPr>
        <dsp:cNvPr id="0" name=""/>
        <dsp:cNvSpPr/>
      </dsp:nvSpPr>
      <dsp:spPr>
        <a:xfrm>
          <a:off x="145977" y="2420538"/>
          <a:ext cx="1244987" cy="108819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34608-43E8-4507-9C0A-9A2356E48D98}">
      <dsp:nvSpPr>
        <dsp:cNvPr id="0" name=""/>
        <dsp:cNvSpPr/>
      </dsp:nvSpPr>
      <dsp:spPr>
        <a:xfrm rot="5400000">
          <a:off x="2923373" y="-1881409"/>
          <a:ext cx="1047750" cy="50764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900" kern="1200" dirty="0" smtClean="0"/>
            <a:t>Posséder ensemble</a:t>
          </a:r>
          <a:endParaRPr lang="fr-BE" sz="3900" kern="1200" dirty="0"/>
        </a:p>
      </dsp:txBody>
      <dsp:txXfrm rot="-5400000">
        <a:off x="909011" y="184100"/>
        <a:ext cx="5025328" cy="945456"/>
      </dsp:txXfrm>
    </dsp:sp>
    <dsp:sp modelId="{9911677E-8DE6-45A7-8DD5-9AE47879FD5A}">
      <dsp:nvSpPr>
        <dsp:cNvPr id="0" name=""/>
        <dsp:cNvSpPr/>
      </dsp:nvSpPr>
      <dsp:spPr>
        <a:xfrm flipH="1">
          <a:off x="0" y="1984"/>
          <a:ext cx="85759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I.</a:t>
          </a:r>
          <a:endParaRPr lang="fr-BE" sz="3000" kern="1200" dirty="0"/>
        </a:p>
      </dsp:txBody>
      <dsp:txXfrm>
        <a:off x="41864" y="43848"/>
        <a:ext cx="773862" cy="1225959"/>
      </dsp:txXfrm>
    </dsp:sp>
    <dsp:sp modelId="{1F669B1A-5A10-411C-A6E0-B531A28D3792}">
      <dsp:nvSpPr>
        <dsp:cNvPr id="0" name=""/>
        <dsp:cNvSpPr/>
      </dsp:nvSpPr>
      <dsp:spPr>
        <a:xfrm rot="5400000">
          <a:off x="2927046" y="-561657"/>
          <a:ext cx="1047750" cy="51873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900" kern="1200" dirty="0" smtClean="0"/>
            <a:t>Vivre ensemble</a:t>
          </a:r>
          <a:endParaRPr lang="fr-BE" sz="3900" kern="1200" dirty="0"/>
        </a:p>
      </dsp:txBody>
      <dsp:txXfrm rot="-5400000">
        <a:off x="857264" y="1559272"/>
        <a:ext cx="5136168" cy="945456"/>
      </dsp:txXfrm>
    </dsp:sp>
    <dsp:sp modelId="{41E5861A-894E-4EBA-BDD6-56BD3C17A468}">
      <dsp:nvSpPr>
        <dsp:cNvPr id="0" name=""/>
        <dsp:cNvSpPr/>
      </dsp:nvSpPr>
      <dsp:spPr>
        <a:xfrm>
          <a:off x="0" y="1377156"/>
          <a:ext cx="805842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II.</a:t>
          </a:r>
          <a:endParaRPr lang="fr-BE" sz="3000" kern="1200" dirty="0"/>
        </a:p>
      </dsp:txBody>
      <dsp:txXfrm>
        <a:off x="39338" y="1416494"/>
        <a:ext cx="727166" cy="1231011"/>
      </dsp:txXfrm>
    </dsp:sp>
    <dsp:sp modelId="{A80E9E4D-40B5-49A8-BC9B-CF6A4519E202}">
      <dsp:nvSpPr>
        <dsp:cNvPr id="0" name=""/>
        <dsp:cNvSpPr/>
      </dsp:nvSpPr>
      <dsp:spPr>
        <a:xfrm rot="5400000">
          <a:off x="2907092" y="808383"/>
          <a:ext cx="1047750" cy="519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BE" sz="3800" kern="1200" dirty="0" smtClean="0"/>
            <a:t>Habiter ensemble</a:t>
          </a:r>
          <a:endParaRPr lang="fr-BE" sz="3800" kern="1200" dirty="0"/>
        </a:p>
      </dsp:txBody>
      <dsp:txXfrm rot="-5400000">
        <a:off x="832180" y="2934443"/>
        <a:ext cx="5146429" cy="945456"/>
      </dsp:txXfrm>
    </dsp:sp>
    <dsp:sp modelId="{2E22922C-A35C-46F4-AA64-7F3EA5C91931}">
      <dsp:nvSpPr>
        <dsp:cNvPr id="0" name=""/>
        <dsp:cNvSpPr/>
      </dsp:nvSpPr>
      <dsp:spPr>
        <a:xfrm>
          <a:off x="51420" y="2752328"/>
          <a:ext cx="780758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000" kern="1200" dirty="0" smtClean="0"/>
            <a:t>III.</a:t>
          </a:r>
          <a:endParaRPr lang="fr-BE" sz="3000" kern="1200" dirty="0"/>
        </a:p>
      </dsp:txBody>
      <dsp:txXfrm>
        <a:off x="89533" y="2790441"/>
        <a:ext cx="704532" cy="12334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387A-C148-4E8C-BF45-F13240E42CA7}">
      <dsp:nvSpPr>
        <dsp:cNvPr id="0" name=""/>
        <dsp:cNvSpPr/>
      </dsp:nvSpPr>
      <dsp:spPr>
        <a:xfrm>
          <a:off x="1646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Pénurie de logements</a:t>
          </a:r>
          <a:endParaRPr lang="fr-BE" sz="2100" kern="1200" dirty="0"/>
        </a:p>
      </dsp:txBody>
      <dsp:txXfrm>
        <a:off x="24662" y="23016"/>
        <a:ext cx="3464950" cy="739786"/>
      </dsp:txXfrm>
    </dsp:sp>
    <dsp:sp modelId="{AA962901-F392-4747-B5E8-8AF67C48CA9A}">
      <dsp:nvSpPr>
        <dsp:cNvPr id="0" name=""/>
        <dsp:cNvSpPr/>
      </dsp:nvSpPr>
      <dsp:spPr>
        <a:xfrm>
          <a:off x="3863727" y="0"/>
          <a:ext cx="744328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700" kern="1200"/>
        </a:p>
      </dsp:txBody>
      <dsp:txXfrm>
        <a:off x="3863727" y="157164"/>
        <a:ext cx="521030" cy="471490"/>
      </dsp:txXfrm>
    </dsp:sp>
    <dsp:sp modelId="{A411CE8B-6D28-43F7-8AC4-EB8E5EFD67E5}">
      <dsp:nvSpPr>
        <dsp:cNvPr id="0" name=""/>
        <dsp:cNvSpPr/>
      </dsp:nvSpPr>
      <dsp:spPr>
        <a:xfrm>
          <a:off x="4917022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Rénovation d’espaces inhabités</a:t>
          </a:r>
          <a:endParaRPr lang="fr-BE" sz="2100" kern="1200" dirty="0"/>
        </a:p>
      </dsp:txBody>
      <dsp:txXfrm>
        <a:off x="4940038" y="23016"/>
        <a:ext cx="3464950" cy="7397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387A-C148-4E8C-BF45-F13240E42CA7}">
      <dsp:nvSpPr>
        <dsp:cNvPr id="0" name=""/>
        <dsp:cNvSpPr/>
      </dsp:nvSpPr>
      <dsp:spPr>
        <a:xfrm>
          <a:off x="1646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Prix fonction du marché</a:t>
          </a:r>
          <a:endParaRPr lang="fr-BE" sz="2400" kern="1200" dirty="0"/>
        </a:p>
      </dsp:txBody>
      <dsp:txXfrm>
        <a:off x="24662" y="23016"/>
        <a:ext cx="3464950" cy="739786"/>
      </dsp:txXfrm>
    </dsp:sp>
    <dsp:sp modelId="{AA962901-F392-4747-B5E8-8AF67C48CA9A}">
      <dsp:nvSpPr>
        <dsp:cNvPr id="0" name=""/>
        <dsp:cNvSpPr/>
      </dsp:nvSpPr>
      <dsp:spPr>
        <a:xfrm>
          <a:off x="3863727" y="0"/>
          <a:ext cx="744328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900" kern="1200"/>
        </a:p>
      </dsp:txBody>
      <dsp:txXfrm>
        <a:off x="3863727" y="157164"/>
        <a:ext cx="521030" cy="471490"/>
      </dsp:txXfrm>
    </dsp:sp>
    <dsp:sp modelId="{D8AB1BD4-359F-4B55-A4F1-CBE9F218C52A}">
      <dsp:nvSpPr>
        <dsp:cNvPr id="0" name=""/>
        <dsp:cNvSpPr/>
      </dsp:nvSpPr>
      <dsp:spPr>
        <a:xfrm>
          <a:off x="4917022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dirty="0" smtClean="0"/>
            <a:t>Prix réels</a:t>
          </a:r>
          <a:endParaRPr lang="fr-BE" sz="2400" kern="1200" dirty="0"/>
        </a:p>
      </dsp:txBody>
      <dsp:txXfrm>
        <a:off x="4940038" y="23016"/>
        <a:ext cx="3464950" cy="7397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387A-C148-4E8C-BF45-F13240E42CA7}">
      <dsp:nvSpPr>
        <dsp:cNvPr id="0" name=""/>
        <dsp:cNvSpPr/>
      </dsp:nvSpPr>
      <dsp:spPr>
        <a:xfrm>
          <a:off x="1646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Loyer au profit du propriétaire</a:t>
          </a:r>
          <a:endParaRPr lang="fr-BE" sz="2100" kern="1200" dirty="0"/>
        </a:p>
      </dsp:txBody>
      <dsp:txXfrm>
        <a:off x="24662" y="23016"/>
        <a:ext cx="3464950" cy="739786"/>
      </dsp:txXfrm>
    </dsp:sp>
    <dsp:sp modelId="{AA962901-F392-4747-B5E8-8AF67C48CA9A}">
      <dsp:nvSpPr>
        <dsp:cNvPr id="0" name=""/>
        <dsp:cNvSpPr/>
      </dsp:nvSpPr>
      <dsp:spPr>
        <a:xfrm>
          <a:off x="3863727" y="0"/>
          <a:ext cx="744328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700" kern="1200"/>
        </a:p>
      </dsp:txBody>
      <dsp:txXfrm>
        <a:off x="3863727" y="157164"/>
        <a:ext cx="521030" cy="471490"/>
      </dsp:txXfrm>
    </dsp:sp>
    <dsp:sp modelId="{D8AB1BD4-359F-4B55-A4F1-CBE9F218C52A}">
      <dsp:nvSpPr>
        <dsp:cNvPr id="0" name=""/>
        <dsp:cNvSpPr/>
      </dsp:nvSpPr>
      <dsp:spPr>
        <a:xfrm>
          <a:off x="4917022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Epargne en louant</a:t>
          </a:r>
          <a:endParaRPr lang="fr-BE" sz="2100" kern="1200" dirty="0"/>
        </a:p>
      </dsp:txBody>
      <dsp:txXfrm>
        <a:off x="4940038" y="23016"/>
        <a:ext cx="3464950" cy="7397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387A-C148-4E8C-BF45-F13240E42CA7}">
      <dsp:nvSpPr>
        <dsp:cNvPr id="0" name=""/>
        <dsp:cNvSpPr/>
      </dsp:nvSpPr>
      <dsp:spPr>
        <a:xfrm>
          <a:off x="1646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Immobilité (financière et géographique)</a:t>
          </a:r>
          <a:endParaRPr lang="fr-BE" sz="2100" kern="1200" dirty="0"/>
        </a:p>
      </dsp:txBody>
      <dsp:txXfrm>
        <a:off x="24662" y="23016"/>
        <a:ext cx="3464950" cy="739786"/>
      </dsp:txXfrm>
    </dsp:sp>
    <dsp:sp modelId="{AA962901-F392-4747-B5E8-8AF67C48CA9A}">
      <dsp:nvSpPr>
        <dsp:cNvPr id="0" name=""/>
        <dsp:cNvSpPr/>
      </dsp:nvSpPr>
      <dsp:spPr>
        <a:xfrm>
          <a:off x="3863727" y="0"/>
          <a:ext cx="744328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700" kern="1200"/>
        </a:p>
      </dsp:txBody>
      <dsp:txXfrm>
        <a:off x="3863727" y="157164"/>
        <a:ext cx="521030" cy="471490"/>
      </dsp:txXfrm>
    </dsp:sp>
    <dsp:sp modelId="{D8AB1BD4-359F-4B55-A4F1-CBE9F218C52A}">
      <dsp:nvSpPr>
        <dsp:cNvPr id="0" name=""/>
        <dsp:cNvSpPr/>
      </dsp:nvSpPr>
      <dsp:spPr>
        <a:xfrm>
          <a:off x="4917022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Mobilité</a:t>
          </a:r>
          <a:endParaRPr lang="fr-BE" sz="2100" kern="1200" dirty="0"/>
        </a:p>
      </dsp:txBody>
      <dsp:txXfrm>
        <a:off x="4940038" y="23016"/>
        <a:ext cx="3464950" cy="7397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387A-C148-4E8C-BF45-F13240E42CA7}">
      <dsp:nvSpPr>
        <dsp:cNvPr id="0" name=""/>
        <dsp:cNvSpPr/>
      </dsp:nvSpPr>
      <dsp:spPr>
        <a:xfrm>
          <a:off x="1646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/>
            <a:t>Gestion fastidieuse du patrimoine</a:t>
          </a:r>
          <a:endParaRPr lang="fr-BE" sz="2100" kern="1200" dirty="0"/>
        </a:p>
      </dsp:txBody>
      <dsp:txXfrm>
        <a:off x="24662" y="23016"/>
        <a:ext cx="3464950" cy="739786"/>
      </dsp:txXfrm>
    </dsp:sp>
    <dsp:sp modelId="{AA962901-F392-4747-B5E8-8AF67C48CA9A}">
      <dsp:nvSpPr>
        <dsp:cNvPr id="0" name=""/>
        <dsp:cNvSpPr/>
      </dsp:nvSpPr>
      <dsp:spPr>
        <a:xfrm>
          <a:off x="3863727" y="0"/>
          <a:ext cx="744328" cy="785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700" kern="1200"/>
        </a:p>
      </dsp:txBody>
      <dsp:txXfrm>
        <a:off x="3863727" y="157164"/>
        <a:ext cx="521030" cy="471490"/>
      </dsp:txXfrm>
    </dsp:sp>
    <dsp:sp modelId="{D8AB1BD4-359F-4B55-A4F1-CBE9F218C52A}">
      <dsp:nvSpPr>
        <dsp:cNvPr id="0" name=""/>
        <dsp:cNvSpPr/>
      </dsp:nvSpPr>
      <dsp:spPr>
        <a:xfrm>
          <a:off x="4917022" y="0"/>
          <a:ext cx="3510982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err="1" smtClean="0"/>
            <a:t>ImmoCoop</a:t>
          </a:r>
          <a:r>
            <a:rPr lang="fr-BE" sz="2100" kern="1200" dirty="0" smtClean="0"/>
            <a:t> </a:t>
          </a:r>
          <a:r>
            <a:rPr lang="fr-BE" sz="2100" kern="1200" dirty="0" smtClean="0"/>
            <a:t>s’en occupe</a:t>
          </a:r>
          <a:endParaRPr lang="fr-BE" sz="2100" kern="1200" dirty="0"/>
        </a:p>
      </dsp:txBody>
      <dsp:txXfrm>
        <a:off x="4940038" y="23016"/>
        <a:ext cx="3464950" cy="7397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9FF39-3E61-4D80-B1BD-84124E54D069}">
      <dsp:nvSpPr>
        <dsp:cNvPr id="0" name=""/>
        <dsp:cNvSpPr/>
      </dsp:nvSpPr>
      <dsp:spPr>
        <a:xfrm rot="20879083">
          <a:off x="678274" y="0"/>
          <a:ext cx="6502400" cy="4064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28417-D9AD-4FEB-BAAD-7EBC447B9300}">
      <dsp:nvSpPr>
        <dsp:cNvPr id="0" name=""/>
        <dsp:cNvSpPr/>
      </dsp:nvSpPr>
      <dsp:spPr>
        <a:xfrm>
          <a:off x="1918123" y="3066696"/>
          <a:ext cx="169062" cy="169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B34C7-741E-4EF7-BB40-DDA2919FBD35}">
      <dsp:nvSpPr>
        <dsp:cNvPr id="0" name=""/>
        <dsp:cNvSpPr/>
      </dsp:nvSpPr>
      <dsp:spPr>
        <a:xfrm>
          <a:off x="2057143" y="3254161"/>
          <a:ext cx="1729076" cy="809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83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Possède des bâtiments</a:t>
          </a:r>
          <a:endParaRPr lang="fr-BE" sz="2300" kern="1200" dirty="0"/>
        </a:p>
      </dsp:txBody>
      <dsp:txXfrm>
        <a:off x="2057143" y="3254161"/>
        <a:ext cx="1729076" cy="809838"/>
      </dsp:txXfrm>
    </dsp:sp>
    <dsp:sp modelId="{F2F0873E-1B9E-49C6-AF33-F57CE50E7B19}">
      <dsp:nvSpPr>
        <dsp:cNvPr id="0" name=""/>
        <dsp:cNvSpPr/>
      </dsp:nvSpPr>
      <dsp:spPr>
        <a:xfrm>
          <a:off x="2996380" y="1700377"/>
          <a:ext cx="305612" cy="3056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1E7CC-50CB-4C5B-AE87-6A22208C1671}">
      <dsp:nvSpPr>
        <dsp:cNvPr id="0" name=""/>
        <dsp:cNvSpPr/>
      </dsp:nvSpPr>
      <dsp:spPr>
        <a:xfrm>
          <a:off x="3214715" y="1889131"/>
          <a:ext cx="1560576" cy="1004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38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Ne verse pas de dividendes</a:t>
          </a:r>
          <a:endParaRPr lang="fr-BE" sz="2300" kern="1200" dirty="0"/>
        </a:p>
      </dsp:txBody>
      <dsp:txXfrm>
        <a:off x="3214715" y="1889131"/>
        <a:ext cx="1560576" cy="1004329"/>
      </dsp:txXfrm>
    </dsp:sp>
    <dsp:sp modelId="{06B991B3-7252-4079-B8ED-6EA6C4A29C84}">
      <dsp:nvSpPr>
        <dsp:cNvPr id="0" name=""/>
        <dsp:cNvSpPr/>
      </dsp:nvSpPr>
      <dsp:spPr>
        <a:xfrm>
          <a:off x="4862484" y="603240"/>
          <a:ext cx="422656" cy="422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146B87-F675-4590-847E-A698D327C9A2}">
      <dsp:nvSpPr>
        <dsp:cNvPr id="0" name=""/>
        <dsp:cNvSpPr/>
      </dsp:nvSpPr>
      <dsp:spPr>
        <a:xfrm>
          <a:off x="4849372" y="1157101"/>
          <a:ext cx="3223120" cy="803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957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Développe son parc immobilier</a:t>
          </a:r>
          <a:endParaRPr lang="fr-BE" sz="2300" kern="1200" dirty="0"/>
        </a:p>
      </dsp:txBody>
      <dsp:txXfrm>
        <a:off x="4849372" y="1157101"/>
        <a:ext cx="3223120" cy="803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D6BD-4D20-4AE2-A3D9-52865092C10D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AA8F4-ED1C-4C5B-8398-50D8576CC12F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383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04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4137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40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2519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913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9613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8026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6080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31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275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938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533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665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043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332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052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2802E-5305-413A-A2D9-A0F4A97BB634}" type="datetimeFigureOut">
              <a:rPr lang="fr-FR" smtClean="0"/>
              <a:pPr/>
              <a:t>26/08/2013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E33CE5-FA6D-4B36-8CB3-0765345E58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626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26" Type="http://schemas.microsoft.com/office/2007/relationships/diagramDrawing" Target="../diagrams/drawing8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5" Type="http://schemas.openxmlformats.org/officeDocument/2006/relationships/diagramColors" Target="../diagrams/colors8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24" Type="http://schemas.openxmlformats.org/officeDocument/2006/relationships/diagramQuickStyle" Target="../diagrams/quickStyle8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23" Type="http://schemas.openxmlformats.org/officeDocument/2006/relationships/diagramLayout" Target="../diagrams/layout8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Relationship Id="rId22" Type="http://schemas.openxmlformats.org/officeDocument/2006/relationships/diagramData" Target="../diagrams/data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lang="fr-BE" sz="11100" dirty="0" err="1" smtClean="0"/>
              <a:t>ImmoCoop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err="1" smtClean="0"/>
              <a:t>COopérative</a:t>
            </a:r>
            <a:r>
              <a:rPr lang="fr-BE" dirty="0" smtClean="0"/>
              <a:t> de </a:t>
            </a:r>
            <a:r>
              <a:rPr lang="fr-BE" dirty="0" err="1" smtClean="0"/>
              <a:t>LOcataires</a:t>
            </a:r>
            <a:r>
              <a:rPr lang="fr-BE" dirty="0" smtClean="0"/>
              <a:t> Solidaires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Sociétaires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3124"/>
              </p:ext>
            </p:extLst>
          </p:nvPr>
        </p:nvGraphicFramePr>
        <p:xfrm>
          <a:off x="457200" y="1142984"/>
          <a:ext cx="811532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5388"/>
            <a:ext cx="7467600" cy="56040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Se loger autrement :</a:t>
            </a:r>
            <a:endParaRPr lang="fr-BE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357158" y="1071546"/>
          <a:ext cx="828680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26645716"/>
              </p:ext>
            </p:extLst>
          </p:nvPr>
        </p:nvGraphicFramePr>
        <p:xfrm>
          <a:off x="214282" y="1785926"/>
          <a:ext cx="8429684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Recherches en droit et philosophie du droit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Philosophie du droit</a:t>
            </a:r>
          </a:p>
          <a:p>
            <a:pPr lvl="1"/>
            <a:r>
              <a:rPr lang="fr-BE" dirty="0"/>
              <a:t>Quel changement dans la conception de la propriété </a:t>
            </a:r>
            <a:r>
              <a:rPr lang="fr-BE" dirty="0" smtClean="0"/>
              <a:t>?</a:t>
            </a:r>
            <a:endParaRPr lang="fr-BE" dirty="0" smtClean="0"/>
          </a:p>
          <a:p>
            <a:r>
              <a:rPr lang="fr-BE" dirty="0" smtClean="0"/>
              <a:t>Droit</a:t>
            </a:r>
            <a:endParaRPr lang="fr-BE" dirty="0" smtClean="0"/>
          </a:p>
          <a:p>
            <a:pPr lvl="1"/>
            <a:r>
              <a:rPr lang="fr-BE" dirty="0" smtClean="0"/>
              <a:t>Quels </a:t>
            </a:r>
            <a:r>
              <a:rPr lang="fr-BE" dirty="0" smtClean="0"/>
              <a:t>mécanismes juridiques à disposition pour développer des leviers intéressants (emphytéose, superficie, etc.) </a:t>
            </a:r>
            <a:r>
              <a:rPr lang="fr-BE" dirty="0" smtClean="0"/>
              <a:t>?</a:t>
            </a:r>
          </a:p>
          <a:p>
            <a:pPr lvl="1"/>
            <a:r>
              <a:rPr lang="fr-BE" dirty="0" smtClean="0"/>
              <a:t>Quelles implications fiscale pour la coopératives et les coopérants (impôts physique et cadastral, statut de la résidence, etc.) ?</a:t>
            </a:r>
          </a:p>
          <a:p>
            <a:pPr lvl="1"/>
            <a:r>
              <a:rPr lang="fr-BE" dirty="0"/>
              <a:t>Quel </a:t>
            </a:r>
            <a:r>
              <a:rPr lang="fr-BE" dirty="0" smtClean="0"/>
              <a:t>statuts juridiques </a:t>
            </a:r>
            <a:r>
              <a:rPr lang="fr-BE" dirty="0"/>
              <a:t>pour une telle entreprise </a:t>
            </a:r>
            <a:r>
              <a:rPr lang="fr-BE" dirty="0" smtClean="0"/>
              <a:t>?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25480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Aspects juridiques du </a:t>
            </a:r>
            <a:r>
              <a:rPr lang="fr-BE" dirty="0" err="1" smtClean="0"/>
              <a:t>délivrable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Statuts juridiques de l’entreprise</a:t>
            </a:r>
            <a:endParaRPr lang="fr-BE" dirty="0"/>
          </a:p>
          <a:p>
            <a:r>
              <a:rPr lang="fr-BE" dirty="0" smtClean="0"/>
              <a:t>Modèles contractuels (bail, mensualités-parts sociales)</a:t>
            </a:r>
          </a:p>
          <a:p>
            <a:r>
              <a:rPr lang="fr-BE" dirty="0" smtClean="0"/>
              <a:t>Adaptations éventuelles du droit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315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Vivre ensemble (II) : </a:t>
            </a:r>
            <a:endParaRPr lang="fr-BE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1126144" y="2996952"/>
            <a:ext cx="67986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fr-BE" sz="3000" dirty="0" smtClean="0">
                <a:latin typeface="+mj-lt"/>
                <a:cs typeface="Calibri" pitchFamily="34" charset="0"/>
              </a:rPr>
              <a:t>« En fait, c’est un </a:t>
            </a:r>
            <a:r>
              <a:rPr lang="fr-BE" sz="3000" dirty="0" err="1" smtClean="0">
                <a:latin typeface="+mj-lt"/>
                <a:cs typeface="Calibri" pitchFamily="34" charset="0"/>
              </a:rPr>
              <a:t>Groupon</a:t>
            </a:r>
            <a:r>
              <a:rPr lang="fr-BE" sz="3000" dirty="0" smtClean="0">
                <a:latin typeface="+mj-lt"/>
                <a:cs typeface="Calibri" pitchFamily="34" charset="0"/>
              </a:rPr>
              <a:t>, inversé. »</a:t>
            </a:r>
            <a:endParaRPr lang="fr-BE" sz="3000" dirty="0"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56040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Groupe d’Achat Commun (II)</a:t>
            </a:r>
            <a:endParaRPr lang="fr-BE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5375307"/>
            <a:ext cx="8229600" cy="982651"/>
          </a:xfrm>
        </p:spPr>
        <p:txBody>
          <a:bodyPr>
            <a:normAutofit/>
          </a:bodyPr>
          <a:lstStyle/>
          <a:p>
            <a:r>
              <a:rPr lang="fr-BE" dirty="0" smtClean="0"/>
              <a:t>Groupe d’Achat Commun (GAC) ou Solidaire (GAS).</a:t>
            </a:r>
          </a:p>
          <a:p>
            <a:r>
              <a:rPr lang="fr-BE" dirty="0" smtClean="0"/>
              <a:t>Centrale d’Achat.</a:t>
            </a:r>
            <a:endParaRPr lang="fr-BE" dirty="0"/>
          </a:p>
          <a:p>
            <a:endParaRPr lang="fr-BE" dirty="0"/>
          </a:p>
          <a:p>
            <a:endParaRPr lang="fr-BE" dirty="0" smtClean="0"/>
          </a:p>
          <a:p>
            <a:pPr>
              <a:buNone/>
            </a:pPr>
            <a:endParaRPr lang="fr-BE" dirty="0" smtClean="0"/>
          </a:p>
          <a:p>
            <a:endParaRPr lang="fr-BE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428596" y="1071546"/>
          <a:ext cx="8072494" cy="3786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56040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Groupe d’Achat Commun</a:t>
            </a:r>
            <a:endParaRPr lang="fr-BE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428596" y="928670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Recherche en sociologie des organisations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Analyse du marché du logement Wallon et de l’impact du projet sur celui-ci</a:t>
            </a:r>
          </a:p>
          <a:p>
            <a:r>
              <a:rPr lang="fr-BE" dirty="0"/>
              <a:t>Réflexion sur les conditions d’accès au logement </a:t>
            </a:r>
            <a:r>
              <a:rPr lang="fr-BE" dirty="0" smtClean="0"/>
              <a:t>coopératif : </a:t>
            </a:r>
            <a:r>
              <a:rPr lang="fr-BE" dirty="0"/>
              <a:t>crédits alternatifs, etc</a:t>
            </a:r>
            <a:r>
              <a:rPr lang="fr-BE" dirty="0" smtClean="0"/>
              <a:t>.</a:t>
            </a:r>
            <a:endParaRPr lang="fr-BE" dirty="0" smtClean="0"/>
          </a:p>
          <a:p>
            <a:r>
              <a:rPr lang="fr-BE" dirty="0" smtClean="0"/>
              <a:t>Etude du fonctionnement </a:t>
            </a:r>
            <a:r>
              <a:rPr lang="fr-BE" dirty="0" smtClean="0"/>
              <a:t>des syndicats de copropriétaires, des coopératives</a:t>
            </a:r>
          </a:p>
          <a:p>
            <a:r>
              <a:rPr lang="fr-BE" dirty="0" smtClean="0"/>
              <a:t>Recherches sur les usages d’habitation et les possibilités d’inventer de nouvelles façons de vivre-ensemble</a:t>
            </a:r>
          </a:p>
        </p:txBody>
      </p:sp>
    </p:spTree>
    <p:extLst>
      <p:ext uri="{BB962C8B-B14F-4D97-AF65-F5344CB8AC3E}">
        <p14:creationId xmlns:p14="http://schemas.microsoft.com/office/powerpoint/2010/main" val="20334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Aspects organisationnels du </a:t>
            </a:r>
            <a:r>
              <a:rPr lang="fr-BE" dirty="0" err="1" smtClean="0"/>
              <a:t>délivrable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Vade-mecum pour les différentes sous-structures :</a:t>
            </a:r>
          </a:p>
          <a:p>
            <a:pPr lvl="1"/>
            <a:r>
              <a:rPr lang="fr-BE" dirty="0" smtClean="0"/>
              <a:t>groupe d’achat commun</a:t>
            </a:r>
          </a:p>
          <a:p>
            <a:pPr lvl="1"/>
            <a:r>
              <a:rPr lang="fr-BE" dirty="0" smtClean="0"/>
              <a:t>Copropriété</a:t>
            </a:r>
          </a:p>
          <a:p>
            <a:pPr lvl="1"/>
            <a:r>
              <a:rPr lang="fr-BE" dirty="0" smtClean="0"/>
              <a:t>coopérative</a:t>
            </a:r>
          </a:p>
          <a:p>
            <a:r>
              <a:rPr lang="fr-BE" dirty="0" smtClean="0"/>
              <a:t>Plan financier garantissant la viabilité de l’organisation</a:t>
            </a:r>
          </a:p>
          <a:p>
            <a:r>
              <a:rPr lang="fr-BE" dirty="0" smtClean="0"/>
              <a:t>‘Etude de marché’ déterminant l’utilisation</a:t>
            </a:r>
          </a:p>
        </p:txBody>
      </p:sp>
    </p:spTree>
    <p:extLst>
      <p:ext uri="{BB962C8B-B14F-4D97-AF65-F5344CB8AC3E}">
        <p14:creationId xmlns:p14="http://schemas.microsoft.com/office/powerpoint/2010/main" val="399002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Germaine-</a:t>
            </a:r>
            <a:r>
              <a:rPr lang="fr-BE" dirty="0" err="1" smtClean="0"/>
              <a:t>Tillion</a:t>
            </a:r>
            <a:r>
              <a:rPr lang="fr-BE" dirty="0" smtClean="0"/>
              <a:t>	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b="1" dirty="0"/>
              <a:t>Thème 1 : Évolution du système de transport, mobilité et cadre de </a:t>
            </a:r>
            <a:r>
              <a:rPr lang="fr-BE" b="1" dirty="0" smtClean="0"/>
              <a:t>vie : « </a:t>
            </a:r>
            <a:r>
              <a:rPr lang="fr-BE" dirty="0" smtClean="0"/>
              <a:t>Les </a:t>
            </a:r>
            <a:r>
              <a:rPr lang="fr-BE" dirty="0"/>
              <a:t>recherches peuvent porter sur : les nouvelles formes et technologies de déplacement, de logistique, d'urbanisme, nouvelles formes d'habitat</a:t>
            </a:r>
            <a:r>
              <a:rPr lang="fr-BE" dirty="0" smtClean="0"/>
              <a:t>. »</a:t>
            </a:r>
            <a:endParaRPr lang="fr-BE" b="1" dirty="0"/>
          </a:p>
          <a:p>
            <a:r>
              <a:rPr lang="fr-BE" b="1" dirty="0"/>
              <a:t>Thème 2 : Évolution </a:t>
            </a:r>
            <a:r>
              <a:rPr lang="fr-BE" b="1" dirty="0" smtClean="0"/>
              <a:t>sociodémographique : </a:t>
            </a:r>
            <a:r>
              <a:rPr lang="fr-BE" dirty="0"/>
              <a:t>Il s'agit de favoriser les innovations sociales visant l'amélioration des conditions de </a:t>
            </a:r>
            <a:r>
              <a:rPr lang="fr-BE" dirty="0" smtClean="0"/>
              <a:t>vie […] Exemples </a:t>
            </a:r>
            <a:r>
              <a:rPr lang="fr-BE" dirty="0"/>
              <a:t>: services collectifs, nouvelles manières de produire et de consommer, prise en charge sociale, besoins et offres de soins et de </a:t>
            </a:r>
            <a:r>
              <a:rPr lang="fr-BE" dirty="0" smtClean="0"/>
              <a:t>services ».</a:t>
            </a:r>
            <a:endParaRPr lang="fr-BE" dirty="0"/>
          </a:p>
          <a:p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337659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Habiter ensemble (III)</a:t>
            </a:r>
            <a:endParaRPr lang="fr-BE" sz="2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27584" y="2924944"/>
            <a:ext cx="7467600" cy="1108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3000" dirty="0" smtClean="0"/>
              <a:t>« Repenser les espaces, clef de l’accès à la propriété »</a:t>
            </a:r>
            <a:endParaRPr lang="fr-BE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Le partage des espaces</a:t>
            </a:r>
            <a:endParaRPr lang="fr-BE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772816"/>
            <a:ext cx="847770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Repenser la construction</a:t>
            </a:r>
            <a:endParaRPr lang="fr-BE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778459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84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Recherches en architecture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809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Aspects architecturaux du </a:t>
            </a:r>
            <a:r>
              <a:rPr lang="fr-BE" dirty="0" err="1" smtClean="0"/>
              <a:t>délivrable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Différents plans et maquettes d’habitat pour différentes</a:t>
            </a:r>
          </a:p>
          <a:p>
            <a:r>
              <a:rPr lang="fr-BE" dirty="0" smtClean="0"/>
              <a:t>Fiches techniques sur les différents matériaux utilisés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183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Conclusion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Coopérative Immobilière à finalité sociale :</a:t>
            </a:r>
            <a:endParaRPr lang="fr-BE" dirty="0" smtClean="0"/>
          </a:p>
          <a:p>
            <a:r>
              <a:rPr lang="fr-BE" dirty="0" smtClean="0"/>
              <a:t>Groupe d’achat commun :</a:t>
            </a:r>
          </a:p>
          <a:p>
            <a:r>
              <a:rPr lang="fr-BE" dirty="0"/>
              <a:t>Une équipe :</a:t>
            </a:r>
          </a:p>
          <a:p>
            <a:pPr lvl="1"/>
            <a:r>
              <a:rPr lang="fr-BE" dirty="0"/>
              <a:t>Un </a:t>
            </a:r>
            <a:r>
              <a:rPr lang="fr-BE" dirty="0" smtClean="0"/>
              <a:t>juriste</a:t>
            </a:r>
          </a:p>
          <a:p>
            <a:pPr lvl="1"/>
            <a:r>
              <a:rPr lang="fr-BE" dirty="0"/>
              <a:t>Un ingénieur en gestion</a:t>
            </a:r>
            <a:endParaRPr lang="fr-BE" dirty="0" smtClean="0"/>
          </a:p>
          <a:p>
            <a:pPr lvl="1"/>
            <a:r>
              <a:rPr lang="fr-BE" dirty="0" smtClean="0"/>
              <a:t>Un architecte</a:t>
            </a:r>
          </a:p>
          <a:p>
            <a:r>
              <a:rPr lang="fr-BE" dirty="0" smtClean="0"/>
              <a:t>Package – dispositif complet et aménageable comprenant :</a:t>
            </a:r>
            <a:endParaRPr lang="fr-BE" dirty="0"/>
          </a:p>
          <a:p>
            <a:pPr lvl="1"/>
            <a:r>
              <a:rPr lang="fr-BE" dirty="0" smtClean="0"/>
              <a:t>Statut juridique</a:t>
            </a:r>
          </a:p>
          <a:p>
            <a:pPr lvl="1"/>
            <a:r>
              <a:rPr lang="fr-BE" dirty="0" smtClean="0"/>
              <a:t>Plan financier</a:t>
            </a:r>
          </a:p>
          <a:p>
            <a:pPr lvl="1"/>
            <a:r>
              <a:rPr lang="fr-BE" dirty="0" smtClean="0"/>
              <a:t>Modèles d’habitation</a:t>
            </a:r>
          </a:p>
          <a:p>
            <a:endParaRPr lang="fr-BE" dirty="0" smtClean="0"/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Sources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Interviews : Thomas </a:t>
            </a:r>
            <a:r>
              <a:rPr lang="fr-BE" dirty="0" err="1" smtClean="0"/>
              <a:t>Dawance</a:t>
            </a:r>
            <a:r>
              <a:rPr lang="fr-BE" dirty="0"/>
              <a:t> </a:t>
            </a:r>
            <a:r>
              <a:rPr lang="fr-BE" dirty="0" smtClean="0"/>
              <a:t>(ministère région bruxelloise, </a:t>
            </a:r>
            <a:r>
              <a:rPr lang="fr-BE" dirty="0" err="1" smtClean="0"/>
              <a:t>Community</a:t>
            </a:r>
            <a:r>
              <a:rPr lang="fr-BE" dirty="0" smtClean="0"/>
              <a:t> Land Trust), Antoine </a:t>
            </a:r>
            <a:r>
              <a:rPr lang="fr-BE" dirty="0" err="1" smtClean="0"/>
              <a:t>Hupin</a:t>
            </a:r>
            <a:r>
              <a:rPr lang="fr-BE" dirty="0"/>
              <a:t> </a:t>
            </a:r>
            <a:r>
              <a:rPr lang="fr-BE" dirty="0" smtClean="0"/>
              <a:t>(entrepreneurs URBANI), Livingstone (coopérative immobilière regroupant des AIS),</a:t>
            </a:r>
            <a:r>
              <a:rPr lang="fr-BE" dirty="0" err="1" smtClean="0"/>
              <a:t>Tournières</a:t>
            </a:r>
            <a:r>
              <a:rPr lang="fr-BE" dirty="0" smtClean="0"/>
              <a:t> (coopérative immobilière à Liège)</a:t>
            </a:r>
          </a:p>
          <a:p>
            <a:r>
              <a:rPr lang="fr-BE" smtClean="0"/>
              <a:t>Bibliographiques : CRISP </a:t>
            </a:r>
            <a:endParaRPr lang="fr-BE" dirty="0" smtClean="0"/>
          </a:p>
          <a:p>
            <a:endParaRPr lang="fr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Partenaires d’enseignement supérieur</a:t>
            </a:r>
            <a:endParaRPr lang="fr-BE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81479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7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6347713" cy="1320800"/>
          </a:xfrm>
        </p:spPr>
        <p:txBody>
          <a:bodyPr/>
          <a:lstStyle/>
          <a:p>
            <a:r>
              <a:rPr lang="fr-BE" dirty="0" smtClean="0"/>
              <a:t>Partenaires de la société civile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02282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de la Présentation</a:t>
            </a:r>
            <a:endParaRPr lang="fr-BE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881868482"/>
              </p:ext>
            </p:extLst>
          </p:nvPr>
        </p:nvGraphicFramePr>
        <p:xfrm>
          <a:off x="1500166" y="17144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928694"/>
          </a:xfrm>
        </p:spPr>
        <p:txBody>
          <a:bodyPr>
            <a:normAutofit fontScale="90000"/>
          </a:bodyPr>
          <a:lstStyle/>
          <a:p>
            <a:pPr lvl="0"/>
            <a:r>
              <a:rPr lang="fr-BE" sz="3200" dirty="0" err="1" smtClean="0"/>
              <a:t>ImmoCoop</a:t>
            </a:r>
            <a:r>
              <a:rPr lang="fr-BE" sz="3200" dirty="0" smtClean="0"/>
              <a:t> </a:t>
            </a:r>
            <a:r>
              <a:rPr lang="fr-BE" sz="3200" dirty="0" smtClean="0"/>
              <a:t>c’est…</a:t>
            </a:r>
            <a:br>
              <a:rPr lang="fr-BE" sz="3200" dirty="0" smtClean="0"/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6018"/>
            <a:ext cx="7467600" cy="19002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BE" sz="3600" dirty="0" smtClean="0"/>
              <a:t>« Une coopérative immobilière qui permet de louer sans s’appauvrir. »</a:t>
            </a:r>
            <a:endParaRPr lang="fr-B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560406"/>
          </a:xfrm>
        </p:spPr>
        <p:txBody>
          <a:bodyPr>
            <a:normAutofit fontScale="90000"/>
          </a:bodyPr>
          <a:lstStyle/>
          <a:p>
            <a:r>
              <a:rPr lang="fr-BE" dirty="0" err="1" smtClean="0"/>
              <a:t>ImmoCoop</a:t>
            </a:r>
            <a:r>
              <a:rPr lang="fr-BE" dirty="0" smtClean="0"/>
              <a:t> </a:t>
            </a:r>
            <a:r>
              <a:rPr lang="fr-BE" dirty="0" smtClean="0"/>
              <a:t>repense le logement :</a:t>
            </a:r>
            <a:endParaRPr lang="fr-BE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52152169"/>
              </p:ext>
            </p:extLst>
          </p:nvPr>
        </p:nvGraphicFramePr>
        <p:xfrm>
          <a:off x="251520" y="1340768"/>
          <a:ext cx="8429652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634032245"/>
              </p:ext>
            </p:extLst>
          </p:nvPr>
        </p:nvGraphicFramePr>
        <p:xfrm>
          <a:off x="251520" y="2198024"/>
          <a:ext cx="8429652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347137182"/>
              </p:ext>
            </p:extLst>
          </p:nvPr>
        </p:nvGraphicFramePr>
        <p:xfrm>
          <a:off x="251552" y="3912536"/>
          <a:ext cx="8429652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563949781"/>
              </p:ext>
            </p:extLst>
          </p:nvPr>
        </p:nvGraphicFramePr>
        <p:xfrm>
          <a:off x="216750" y="4856050"/>
          <a:ext cx="8429652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979436241"/>
              </p:ext>
            </p:extLst>
          </p:nvPr>
        </p:nvGraphicFramePr>
        <p:xfrm>
          <a:off x="251520" y="3055280"/>
          <a:ext cx="8429652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fr-BE" dirty="0" err="1" smtClean="0"/>
              <a:t>ImmoCoop</a:t>
            </a:r>
            <a:r>
              <a:rPr lang="fr-BE" dirty="0" smtClean="0"/>
              <a:t> </a:t>
            </a:r>
            <a:r>
              <a:rPr lang="fr-BE" dirty="0" smtClean="0"/>
              <a:t>…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643182"/>
            <a:ext cx="7467600" cy="1328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BE" sz="3600" dirty="0" smtClean="0"/>
              <a:t>« Quand les locataires se prennent pour des propriétaires »</a:t>
            </a:r>
            <a:endParaRPr lang="fr-B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fr-BE" dirty="0" smtClean="0"/>
              <a:t>Société</a:t>
            </a: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2071670" y="6488692"/>
            <a:ext cx="403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« En fait, c’est de la location-achat »</a:t>
            </a:r>
            <a:endParaRPr lang="fr-BE" dirty="0"/>
          </a:p>
        </p:txBody>
      </p:sp>
      <p:graphicFrame>
        <p:nvGraphicFramePr>
          <p:cNvPr id="7" name="Diagramme 6"/>
          <p:cNvGraphicFramePr/>
          <p:nvPr/>
        </p:nvGraphicFramePr>
        <p:xfrm>
          <a:off x="428596" y="1397000"/>
          <a:ext cx="807249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e 7"/>
          <p:cNvGraphicFramePr/>
          <p:nvPr/>
        </p:nvGraphicFramePr>
        <p:xfrm>
          <a:off x="428596" y="1285860"/>
          <a:ext cx="2333620" cy="1389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422</TotalTime>
  <Words>667</Words>
  <Application>Microsoft Office PowerPoint</Application>
  <PresentationFormat>Affichage à l'écran (4:3)</PresentationFormat>
  <Paragraphs>137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Trebuchet MS</vt:lpstr>
      <vt:lpstr>Wingdings 3</vt:lpstr>
      <vt:lpstr>Facette</vt:lpstr>
      <vt:lpstr>ImmoCoop COopérative de LOcataires Solidaires</vt:lpstr>
      <vt:lpstr>Germaine-Tillion </vt:lpstr>
      <vt:lpstr>Partenaires d’enseignement supérieur</vt:lpstr>
      <vt:lpstr>Partenaires de la société civile</vt:lpstr>
      <vt:lpstr>Plan de la Présentation</vt:lpstr>
      <vt:lpstr>ImmoCoop c’est… </vt:lpstr>
      <vt:lpstr>ImmoCoop repense le logement :</vt:lpstr>
      <vt:lpstr>ImmoCoop …</vt:lpstr>
      <vt:lpstr>Société</vt:lpstr>
      <vt:lpstr>Sociétaires</vt:lpstr>
      <vt:lpstr>Se loger autrement :</vt:lpstr>
      <vt:lpstr>Présentation PowerPoint</vt:lpstr>
      <vt:lpstr>Recherches en droit et philosophie du droit</vt:lpstr>
      <vt:lpstr>Aspects juridiques du délivrable</vt:lpstr>
      <vt:lpstr>Vivre ensemble (II) : </vt:lpstr>
      <vt:lpstr>Groupe d’Achat Commun (II)</vt:lpstr>
      <vt:lpstr>Groupe d’Achat Commun</vt:lpstr>
      <vt:lpstr>Recherche en sociologie des organisations</vt:lpstr>
      <vt:lpstr>Aspects organisationnels du délivrable</vt:lpstr>
      <vt:lpstr>Habiter ensemble (III)</vt:lpstr>
      <vt:lpstr>Le partage des espaces</vt:lpstr>
      <vt:lpstr>Repenser la construction</vt:lpstr>
      <vt:lpstr>Recherches en architecture</vt:lpstr>
      <vt:lpstr>Aspects architecturaux du délivrable</vt:lpstr>
      <vt:lpstr>Conclusion</vt:lpstr>
      <vt:lpstr>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CoLoSse</dc:title>
  <dc:creator>Touki</dc:creator>
  <cp:lastModifiedBy>Jérémy Grosman</cp:lastModifiedBy>
  <cp:revision>72</cp:revision>
  <dcterms:created xsi:type="dcterms:W3CDTF">2011-10-17T08:19:08Z</dcterms:created>
  <dcterms:modified xsi:type="dcterms:W3CDTF">2013-08-26T08:32:32Z</dcterms:modified>
</cp:coreProperties>
</file>